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31"/>
  </p:handoutMasterIdLst>
  <p:sldIdLst>
    <p:sldId id="256" r:id="rId2"/>
    <p:sldId id="259" r:id="rId3"/>
    <p:sldId id="276" r:id="rId4"/>
    <p:sldId id="261" r:id="rId5"/>
    <p:sldId id="277" r:id="rId6"/>
    <p:sldId id="262" r:id="rId7"/>
    <p:sldId id="271" r:id="rId8"/>
    <p:sldId id="280" r:id="rId9"/>
    <p:sldId id="257" r:id="rId10"/>
    <p:sldId id="284" r:id="rId11"/>
    <p:sldId id="281" r:id="rId12"/>
    <p:sldId id="269" r:id="rId13"/>
    <p:sldId id="285" r:id="rId14"/>
    <p:sldId id="286" r:id="rId15"/>
    <p:sldId id="287" r:id="rId16"/>
    <p:sldId id="288" r:id="rId17"/>
    <p:sldId id="289" r:id="rId18"/>
    <p:sldId id="290" r:id="rId19"/>
    <p:sldId id="266" r:id="rId20"/>
    <p:sldId id="265" r:id="rId21"/>
    <p:sldId id="282" r:id="rId22"/>
    <p:sldId id="272" r:id="rId23"/>
    <p:sldId id="273" r:id="rId24"/>
    <p:sldId id="274" r:id="rId25"/>
    <p:sldId id="291" r:id="rId26"/>
    <p:sldId id="292" r:id="rId27"/>
    <p:sldId id="283" r:id="rId28"/>
    <p:sldId id="268" r:id="rId29"/>
    <p:sldId id="275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Little Jimmy’s Assessments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Y7 1</c:v>
                </c:pt>
                <c:pt idx="1">
                  <c:v>Y7 2</c:v>
                </c:pt>
                <c:pt idx="2">
                  <c:v>Y7 3</c:v>
                </c:pt>
                <c:pt idx="3">
                  <c:v>Y8 1</c:v>
                </c:pt>
                <c:pt idx="4">
                  <c:v>Y8 2</c:v>
                </c:pt>
                <c:pt idx="5">
                  <c:v>Y8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226216"/>
        <c:axId val="2408085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Progress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Y7 1</c:v>
                </c:pt>
                <c:pt idx="1">
                  <c:v>Y7 2</c:v>
                </c:pt>
                <c:pt idx="2">
                  <c:v>Y7 3</c:v>
                </c:pt>
                <c:pt idx="3">
                  <c:v>Y8 1</c:v>
                </c:pt>
                <c:pt idx="4">
                  <c:v>Y8 2</c:v>
                </c:pt>
                <c:pt idx="5">
                  <c:v>Y8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4.3</c:v>
                </c:pt>
                <c:pt idx="2">
                  <c:v>4.7</c:v>
                </c:pt>
                <c:pt idx="3">
                  <c:v>5</c:v>
                </c:pt>
                <c:pt idx="4">
                  <c:v>5.3</c:v>
                </c:pt>
                <c:pt idx="5">
                  <c:v>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226216"/>
        <c:axId val="240808568"/>
      </c:lineChart>
      <c:catAx>
        <c:axId val="24022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08568"/>
        <c:crosses val="autoZero"/>
        <c:auto val="1"/>
        <c:lblAlgn val="ctr"/>
        <c:lblOffset val="100"/>
        <c:noMultiLvlLbl val="0"/>
      </c:catAx>
      <c:valAx>
        <c:axId val="24080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2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image" Target="../media/image9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FE3ED-EF99-407F-9804-FF997949F483}" type="doc">
      <dgm:prSet loTypeId="urn:microsoft.com/office/officeart/2005/8/layout/hList7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2022B6-A910-4CDD-9526-DDB06B618A67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dirty="0">
            <a:solidFill>
              <a:srgbClr val="FFFFFF"/>
            </a:solidFill>
          </a:endParaRPr>
        </a:p>
      </dgm:t>
    </dgm:pt>
    <dgm:pt modelId="{45AA85B6-35F3-46C3-9836-86555376929D}" type="par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564F5822-201A-43FB-8494-E4A91CA83216}" type="sib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06CB361-0B1D-47A5-A7D1-3B4B9C04E11A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2) Establish what it means to get better at history</a:t>
          </a:r>
          <a:endParaRPr lang="en-GB" dirty="0">
            <a:solidFill>
              <a:srgbClr val="FFFFFF"/>
            </a:solidFill>
          </a:endParaRPr>
        </a:p>
      </dgm:t>
    </dgm:pt>
    <dgm:pt modelId="{CD404FF4-D372-4CAF-8354-68DF83192548}" type="par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35426CF-8B8D-45EF-B26B-6AE51574006E}" type="sib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4C64777-FE09-41A7-8038-0381654C882A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dirty="0">
            <a:solidFill>
              <a:srgbClr val="FFFFFF"/>
            </a:solidFill>
          </a:endParaRPr>
        </a:p>
      </dgm:t>
    </dgm:pt>
    <dgm:pt modelId="{B8454BC4-8380-457C-A6B5-D3301D960511}" type="par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9E581D66-9450-4EF9-BBBD-7FA829168611}" type="sib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8E41B5A-09EB-4417-9719-A91C044EBAD9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4) Get your SMT onside</a:t>
          </a:r>
          <a:endParaRPr lang="en-GB" dirty="0">
            <a:solidFill>
              <a:srgbClr val="FFFFFF"/>
            </a:solidFill>
          </a:endParaRPr>
        </a:p>
      </dgm:t>
    </dgm:pt>
    <dgm:pt modelId="{02392A8B-3997-4E49-A52C-B1F0A8C6D9DC}" type="par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D8B53B0-BAC8-4E8A-9C7D-5225F046CF53}" type="sib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D0D7A72E-C813-4DAF-8A48-4D89AB878FF5}" type="pres">
      <dgm:prSet presAssocID="{D09FE3ED-EF99-407F-9804-FF997949F4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AB0FE-B7F4-46D3-9690-8AA931F50CC2}" type="pres">
      <dgm:prSet presAssocID="{D09FE3ED-EF99-407F-9804-FF997949F483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F75BCBCC-EDEB-42C9-BCEC-6890916AB455}" type="pres">
      <dgm:prSet presAssocID="{D09FE3ED-EF99-407F-9804-FF997949F483}" presName="linComp" presStyleCnt="0"/>
      <dgm:spPr/>
      <dgm:t>
        <a:bodyPr/>
        <a:lstStyle/>
        <a:p>
          <a:endParaRPr lang="en-GB"/>
        </a:p>
      </dgm:t>
    </dgm:pt>
    <dgm:pt modelId="{702F83BE-B6F4-46CC-A0A0-C26E4653734F}" type="pres">
      <dgm:prSet presAssocID="{722022B6-A910-4CDD-9526-DDB06B618A67}" presName="compNode" presStyleCnt="0"/>
      <dgm:spPr/>
      <dgm:t>
        <a:bodyPr/>
        <a:lstStyle/>
        <a:p>
          <a:endParaRPr lang="en-GB"/>
        </a:p>
      </dgm:t>
    </dgm:pt>
    <dgm:pt modelId="{AD0668CB-E552-4214-A68E-6DA24EE60360}" type="pres">
      <dgm:prSet presAssocID="{722022B6-A910-4CDD-9526-DDB06B618A67}" presName="bkgdShape" presStyleLbl="node1" presStyleIdx="0" presStyleCnt="4"/>
      <dgm:spPr/>
      <dgm:t>
        <a:bodyPr/>
        <a:lstStyle/>
        <a:p>
          <a:endParaRPr lang="en-GB"/>
        </a:p>
      </dgm:t>
    </dgm:pt>
    <dgm:pt modelId="{51D99C0E-233A-4905-874E-06BEC237F2BB}" type="pres">
      <dgm:prSet presAssocID="{722022B6-A910-4CDD-9526-DDB06B618A6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A50B83-8DCB-4C0E-BA2B-A19EDE04B3B5}" type="pres">
      <dgm:prSet presAssocID="{722022B6-A910-4CDD-9526-DDB06B618A67}" presName="invisiNode" presStyleLbl="node1" presStyleIdx="0" presStyleCnt="4"/>
      <dgm:spPr/>
      <dgm:t>
        <a:bodyPr/>
        <a:lstStyle/>
        <a:p>
          <a:endParaRPr lang="en-GB"/>
        </a:p>
      </dgm:t>
    </dgm:pt>
    <dgm:pt modelId="{20F1C634-A0FD-4FAA-9B8D-80BCC4415E31}" type="pres">
      <dgm:prSet presAssocID="{722022B6-A910-4CDD-9526-DDB06B618A6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GB"/>
        </a:p>
      </dgm:t>
    </dgm:pt>
    <dgm:pt modelId="{828DD9BF-2B4D-448D-840D-289E4FEFB71F}" type="pres">
      <dgm:prSet presAssocID="{564F5822-201A-43FB-8494-E4A91CA8321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D23238-CC18-4CC0-9A42-6F4C142198D9}" type="pres">
      <dgm:prSet presAssocID="{006CB361-0B1D-47A5-A7D1-3B4B9C04E11A}" presName="compNode" presStyleCnt="0"/>
      <dgm:spPr/>
      <dgm:t>
        <a:bodyPr/>
        <a:lstStyle/>
        <a:p>
          <a:endParaRPr lang="en-GB"/>
        </a:p>
      </dgm:t>
    </dgm:pt>
    <dgm:pt modelId="{2D7E44E7-BC8C-472B-9B5B-4F6C2788EA02}" type="pres">
      <dgm:prSet presAssocID="{006CB361-0B1D-47A5-A7D1-3B4B9C04E11A}" presName="bkgdShape" presStyleLbl="node1" presStyleIdx="1" presStyleCnt="4"/>
      <dgm:spPr/>
      <dgm:t>
        <a:bodyPr/>
        <a:lstStyle/>
        <a:p>
          <a:endParaRPr lang="en-GB"/>
        </a:p>
      </dgm:t>
    </dgm:pt>
    <dgm:pt modelId="{10CD24E6-69CE-429E-81D4-9B8B9E38101B}" type="pres">
      <dgm:prSet presAssocID="{006CB361-0B1D-47A5-A7D1-3B4B9C04E11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016C67-68CA-4795-ACEC-E125238A63AF}" type="pres">
      <dgm:prSet presAssocID="{006CB361-0B1D-47A5-A7D1-3B4B9C04E11A}" presName="invisiNode" presStyleLbl="node1" presStyleIdx="1" presStyleCnt="4"/>
      <dgm:spPr/>
      <dgm:t>
        <a:bodyPr/>
        <a:lstStyle/>
        <a:p>
          <a:endParaRPr lang="en-GB"/>
        </a:p>
      </dgm:t>
    </dgm:pt>
    <dgm:pt modelId="{7E07C6D1-D8D4-4CE4-8F1F-9DCA83A06C56}" type="pres">
      <dgm:prSet presAssocID="{006CB361-0B1D-47A5-A7D1-3B4B9C04E11A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GB"/>
        </a:p>
      </dgm:t>
    </dgm:pt>
    <dgm:pt modelId="{232AB96C-DCFD-45B8-8118-A00881E601EE}" type="pres">
      <dgm:prSet presAssocID="{235426CF-8B8D-45EF-B26B-6AE51574006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11537B-C23F-4EE0-9222-85F46CAA8002}" type="pres">
      <dgm:prSet presAssocID="{04C64777-FE09-41A7-8038-0381654C882A}" presName="compNode" presStyleCnt="0"/>
      <dgm:spPr/>
      <dgm:t>
        <a:bodyPr/>
        <a:lstStyle/>
        <a:p>
          <a:endParaRPr lang="en-GB"/>
        </a:p>
      </dgm:t>
    </dgm:pt>
    <dgm:pt modelId="{04B1C00B-7CB3-4303-BE4B-6CCFAD234A46}" type="pres">
      <dgm:prSet presAssocID="{04C64777-FE09-41A7-8038-0381654C882A}" presName="bkgdShape" presStyleLbl="node1" presStyleIdx="2" presStyleCnt="4"/>
      <dgm:spPr/>
      <dgm:t>
        <a:bodyPr/>
        <a:lstStyle/>
        <a:p>
          <a:endParaRPr lang="en-GB"/>
        </a:p>
      </dgm:t>
    </dgm:pt>
    <dgm:pt modelId="{559B0483-03EA-4249-92E8-34830B9B909E}" type="pres">
      <dgm:prSet presAssocID="{04C64777-FE09-41A7-8038-0381654C882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AC35C2-A359-4191-9B68-079C3AD87AE6}" type="pres">
      <dgm:prSet presAssocID="{04C64777-FE09-41A7-8038-0381654C882A}" presName="invisiNode" presStyleLbl="node1" presStyleIdx="2" presStyleCnt="4"/>
      <dgm:spPr/>
      <dgm:t>
        <a:bodyPr/>
        <a:lstStyle/>
        <a:p>
          <a:endParaRPr lang="en-GB"/>
        </a:p>
      </dgm:t>
    </dgm:pt>
    <dgm:pt modelId="{99D3928B-E022-423F-91EF-2190523489FE}" type="pres">
      <dgm:prSet presAssocID="{04C64777-FE09-41A7-8038-0381654C882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D3F0EEA-56F0-47AD-9584-53CC330FDE1B}" type="pres">
      <dgm:prSet presAssocID="{9E581D66-9450-4EF9-BBBD-7FA82916861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157238B-EF43-4A2D-9E81-0D0DD7621E28}" type="pres">
      <dgm:prSet presAssocID="{08E41B5A-09EB-4417-9719-A91C044EBAD9}" presName="compNode" presStyleCnt="0"/>
      <dgm:spPr/>
      <dgm:t>
        <a:bodyPr/>
        <a:lstStyle/>
        <a:p>
          <a:endParaRPr lang="en-GB"/>
        </a:p>
      </dgm:t>
    </dgm:pt>
    <dgm:pt modelId="{65849435-02B4-4C4A-B497-BCA81ECED186}" type="pres">
      <dgm:prSet presAssocID="{08E41B5A-09EB-4417-9719-A91C044EBAD9}" presName="bkgdShape" presStyleLbl="node1" presStyleIdx="3" presStyleCnt="4"/>
      <dgm:spPr/>
      <dgm:t>
        <a:bodyPr/>
        <a:lstStyle/>
        <a:p>
          <a:endParaRPr lang="en-GB"/>
        </a:p>
      </dgm:t>
    </dgm:pt>
    <dgm:pt modelId="{D7BC0B7B-39CD-4D0F-8CBD-4122BBD58076}" type="pres">
      <dgm:prSet presAssocID="{08E41B5A-09EB-4417-9719-A91C044EBAD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40A5B-6E50-4C41-85B6-9C2846C3284E}" type="pres">
      <dgm:prSet presAssocID="{08E41B5A-09EB-4417-9719-A91C044EBAD9}" presName="invisiNode" presStyleLbl="node1" presStyleIdx="3" presStyleCnt="4"/>
      <dgm:spPr/>
      <dgm:t>
        <a:bodyPr/>
        <a:lstStyle/>
        <a:p>
          <a:endParaRPr lang="en-GB"/>
        </a:p>
      </dgm:t>
    </dgm:pt>
    <dgm:pt modelId="{E5B90338-0C16-46D0-A30B-FE4535888A22}" type="pres">
      <dgm:prSet presAssocID="{08E41B5A-09EB-4417-9719-A91C044EBAD9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GB"/>
        </a:p>
      </dgm:t>
    </dgm:pt>
  </dgm:ptLst>
  <dgm:cxnLst>
    <dgm:cxn modelId="{3A3E4C23-767D-4E80-A873-F518F3CAB9F3}" srcId="{D09FE3ED-EF99-407F-9804-FF997949F483}" destId="{08E41B5A-09EB-4417-9719-A91C044EBAD9}" srcOrd="3" destOrd="0" parTransId="{02392A8B-3997-4E49-A52C-B1F0A8C6D9DC}" sibTransId="{ED8B53B0-BAC8-4E8A-9C7D-5225F046CF53}"/>
    <dgm:cxn modelId="{7EB79E58-01D5-4FE4-9BA7-4F7F4E2D806C}" type="presOf" srcId="{564F5822-201A-43FB-8494-E4A91CA83216}" destId="{828DD9BF-2B4D-448D-840D-289E4FEFB71F}" srcOrd="0" destOrd="0" presId="urn:microsoft.com/office/officeart/2005/8/layout/hList7"/>
    <dgm:cxn modelId="{60BD72FF-1796-4DDD-B9F3-A181BDBAA483}" type="presOf" srcId="{235426CF-8B8D-45EF-B26B-6AE51574006E}" destId="{232AB96C-DCFD-45B8-8118-A00881E601EE}" srcOrd="0" destOrd="0" presId="urn:microsoft.com/office/officeart/2005/8/layout/hList7"/>
    <dgm:cxn modelId="{128A4127-6259-4E32-BD7E-1C360DE5508C}" type="presOf" srcId="{04C64777-FE09-41A7-8038-0381654C882A}" destId="{04B1C00B-7CB3-4303-BE4B-6CCFAD234A46}" srcOrd="0" destOrd="0" presId="urn:microsoft.com/office/officeart/2005/8/layout/hList7"/>
    <dgm:cxn modelId="{92E0608B-7B2D-4074-A8DD-44FAD8F49B48}" type="presOf" srcId="{722022B6-A910-4CDD-9526-DDB06B618A67}" destId="{51D99C0E-233A-4905-874E-06BEC237F2BB}" srcOrd="1" destOrd="0" presId="urn:microsoft.com/office/officeart/2005/8/layout/hList7"/>
    <dgm:cxn modelId="{60E2D35A-EE38-40E6-94A9-BB5153E92D46}" srcId="{D09FE3ED-EF99-407F-9804-FF997949F483}" destId="{722022B6-A910-4CDD-9526-DDB06B618A67}" srcOrd="0" destOrd="0" parTransId="{45AA85B6-35F3-46C3-9836-86555376929D}" sibTransId="{564F5822-201A-43FB-8494-E4A91CA83216}"/>
    <dgm:cxn modelId="{40307463-53C8-4909-AAEE-0E66A2D4B9E4}" type="presOf" srcId="{08E41B5A-09EB-4417-9719-A91C044EBAD9}" destId="{65849435-02B4-4C4A-B497-BCA81ECED186}" srcOrd="0" destOrd="0" presId="urn:microsoft.com/office/officeart/2005/8/layout/hList7"/>
    <dgm:cxn modelId="{DAF96294-082B-4228-B5CB-BE465AD8072B}" type="presOf" srcId="{722022B6-A910-4CDD-9526-DDB06B618A67}" destId="{AD0668CB-E552-4214-A68E-6DA24EE60360}" srcOrd="0" destOrd="0" presId="urn:microsoft.com/office/officeart/2005/8/layout/hList7"/>
    <dgm:cxn modelId="{FCBA6FB8-6EFE-4D38-98DF-20517EDBA0A0}" type="presOf" srcId="{9E581D66-9450-4EF9-BBBD-7FA829168611}" destId="{5D3F0EEA-56F0-47AD-9584-53CC330FDE1B}" srcOrd="0" destOrd="0" presId="urn:microsoft.com/office/officeart/2005/8/layout/hList7"/>
    <dgm:cxn modelId="{02BEEC61-F61A-49A7-ADF9-D7715C487E5E}" type="presOf" srcId="{04C64777-FE09-41A7-8038-0381654C882A}" destId="{559B0483-03EA-4249-92E8-34830B9B909E}" srcOrd="1" destOrd="0" presId="urn:microsoft.com/office/officeart/2005/8/layout/hList7"/>
    <dgm:cxn modelId="{FBDD8601-21C1-49D2-9E30-05384269F108}" type="presOf" srcId="{006CB361-0B1D-47A5-A7D1-3B4B9C04E11A}" destId="{10CD24E6-69CE-429E-81D4-9B8B9E38101B}" srcOrd="1" destOrd="0" presId="urn:microsoft.com/office/officeart/2005/8/layout/hList7"/>
    <dgm:cxn modelId="{BBC8A00D-DC6B-414C-B169-B7EC5714943B}" type="presOf" srcId="{D09FE3ED-EF99-407F-9804-FF997949F483}" destId="{D0D7A72E-C813-4DAF-8A48-4D89AB878FF5}" srcOrd="0" destOrd="0" presId="urn:microsoft.com/office/officeart/2005/8/layout/hList7"/>
    <dgm:cxn modelId="{69B6F140-6F8D-4580-915E-7E34B4FD7404}" srcId="{D09FE3ED-EF99-407F-9804-FF997949F483}" destId="{006CB361-0B1D-47A5-A7D1-3B4B9C04E11A}" srcOrd="1" destOrd="0" parTransId="{CD404FF4-D372-4CAF-8354-68DF83192548}" sibTransId="{235426CF-8B8D-45EF-B26B-6AE51574006E}"/>
    <dgm:cxn modelId="{ECF61851-5E98-401B-B83E-6783A7D96699}" type="presOf" srcId="{08E41B5A-09EB-4417-9719-A91C044EBAD9}" destId="{D7BC0B7B-39CD-4D0F-8CBD-4122BBD58076}" srcOrd="1" destOrd="0" presId="urn:microsoft.com/office/officeart/2005/8/layout/hList7"/>
    <dgm:cxn modelId="{F32B493B-072C-4018-B88C-7A23FF0AAC98}" type="presOf" srcId="{006CB361-0B1D-47A5-A7D1-3B4B9C04E11A}" destId="{2D7E44E7-BC8C-472B-9B5B-4F6C2788EA02}" srcOrd="0" destOrd="0" presId="urn:microsoft.com/office/officeart/2005/8/layout/hList7"/>
    <dgm:cxn modelId="{86BE6421-D54F-435A-996C-5C0404BE5323}" srcId="{D09FE3ED-EF99-407F-9804-FF997949F483}" destId="{04C64777-FE09-41A7-8038-0381654C882A}" srcOrd="2" destOrd="0" parTransId="{B8454BC4-8380-457C-A6B5-D3301D960511}" sibTransId="{9E581D66-9450-4EF9-BBBD-7FA829168611}"/>
    <dgm:cxn modelId="{472B27B8-FD76-4F32-BF5D-6CFD23386693}" type="presParOf" srcId="{D0D7A72E-C813-4DAF-8A48-4D89AB878FF5}" destId="{5FEAB0FE-B7F4-46D3-9690-8AA931F50CC2}" srcOrd="0" destOrd="0" presId="urn:microsoft.com/office/officeart/2005/8/layout/hList7"/>
    <dgm:cxn modelId="{F0AAB1A2-C6DB-4E47-9798-C1142A10C663}" type="presParOf" srcId="{D0D7A72E-C813-4DAF-8A48-4D89AB878FF5}" destId="{F75BCBCC-EDEB-42C9-BCEC-6890916AB455}" srcOrd="1" destOrd="0" presId="urn:microsoft.com/office/officeart/2005/8/layout/hList7"/>
    <dgm:cxn modelId="{A1EF4DDC-71E1-41B1-A0C9-3E4E979E3E23}" type="presParOf" srcId="{F75BCBCC-EDEB-42C9-BCEC-6890916AB455}" destId="{702F83BE-B6F4-46CC-A0A0-C26E4653734F}" srcOrd="0" destOrd="0" presId="urn:microsoft.com/office/officeart/2005/8/layout/hList7"/>
    <dgm:cxn modelId="{1536EC7F-0D8C-401C-8B6F-849381E602DE}" type="presParOf" srcId="{702F83BE-B6F4-46CC-A0A0-C26E4653734F}" destId="{AD0668CB-E552-4214-A68E-6DA24EE60360}" srcOrd="0" destOrd="0" presId="urn:microsoft.com/office/officeart/2005/8/layout/hList7"/>
    <dgm:cxn modelId="{E6431FF1-125C-4A94-A483-A3A43D2CB511}" type="presParOf" srcId="{702F83BE-B6F4-46CC-A0A0-C26E4653734F}" destId="{51D99C0E-233A-4905-874E-06BEC237F2BB}" srcOrd="1" destOrd="0" presId="urn:microsoft.com/office/officeart/2005/8/layout/hList7"/>
    <dgm:cxn modelId="{9672AA62-F896-4245-9A80-ACB2BD8A99ED}" type="presParOf" srcId="{702F83BE-B6F4-46CC-A0A0-C26E4653734F}" destId="{DCA50B83-8DCB-4C0E-BA2B-A19EDE04B3B5}" srcOrd="2" destOrd="0" presId="urn:microsoft.com/office/officeart/2005/8/layout/hList7"/>
    <dgm:cxn modelId="{9887F3F4-305A-4B10-8404-FF46CA71C104}" type="presParOf" srcId="{702F83BE-B6F4-46CC-A0A0-C26E4653734F}" destId="{20F1C634-A0FD-4FAA-9B8D-80BCC4415E31}" srcOrd="3" destOrd="0" presId="urn:microsoft.com/office/officeart/2005/8/layout/hList7"/>
    <dgm:cxn modelId="{F0319D3D-089A-41D3-AE48-282F34035FE6}" type="presParOf" srcId="{F75BCBCC-EDEB-42C9-BCEC-6890916AB455}" destId="{828DD9BF-2B4D-448D-840D-289E4FEFB71F}" srcOrd="1" destOrd="0" presId="urn:microsoft.com/office/officeart/2005/8/layout/hList7"/>
    <dgm:cxn modelId="{72032E8C-206E-4F2B-9D59-F2432AC7FE49}" type="presParOf" srcId="{F75BCBCC-EDEB-42C9-BCEC-6890916AB455}" destId="{7ED23238-CC18-4CC0-9A42-6F4C142198D9}" srcOrd="2" destOrd="0" presId="urn:microsoft.com/office/officeart/2005/8/layout/hList7"/>
    <dgm:cxn modelId="{D52AA665-174B-494B-8AC3-FDACA7EA014A}" type="presParOf" srcId="{7ED23238-CC18-4CC0-9A42-6F4C142198D9}" destId="{2D7E44E7-BC8C-472B-9B5B-4F6C2788EA02}" srcOrd="0" destOrd="0" presId="urn:microsoft.com/office/officeart/2005/8/layout/hList7"/>
    <dgm:cxn modelId="{6F1386E9-93D4-4D5A-B120-625C034A4012}" type="presParOf" srcId="{7ED23238-CC18-4CC0-9A42-6F4C142198D9}" destId="{10CD24E6-69CE-429E-81D4-9B8B9E38101B}" srcOrd="1" destOrd="0" presId="urn:microsoft.com/office/officeart/2005/8/layout/hList7"/>
    <dgm:cxn modelId="{67CA4CB3-D03D-4FAA-9ABE-1BD9B48BBED6}" type="presParOf" srcId="{7ED23238-CC18-4CC0-9A42-6F4C142198D9}" destId="{EB016C67-68CA-4795-ACEC-E125238A63AF}" srcOrd="2" destOrd="0" presId="urn:microsoft.com/office/officeart/2005/8/layout/hList7"/>
    <dgm:cxn modelId="{2285977F-506E-4D8C-9988-31CE36EBA85A}" type="presParOf" srcId="{7ED23238-CC18-4CC0-9A42-6F4C142198D9}" destId="{7E07C6D1-D8D4-4CE4-8F1F-9DCA83A06C56}" srcOrd="3" destOrd="0" presId="urn:microsoft.com/office/officeart/2005/8/layout/hList7"/>
    <dgm:cxn modelId="{FA486BE2-4A1C-419B-B023-09FE0B812130}" type="presParOf" srcId="{F75BCBCC-EDEB-42C9-BCEC-6890916AB455}" destId="{232AB96C-DCFD-45B8-8118-A00881E601EE}" srcOrd="3" destOrd="0" presId="urn:microsoft.com/office/officeart/2005/8/layout/hList7"/>
    <dgm:cxn modelId="{EF532773-6890-4CC7-BBF6-02BDBF8D37B0}" type="presParOf" srcId="{F75BCBCC-EDEB-42C9-BCEC-6890916AB455}" destId="{1211537B-C23F-4EE0-9222-85F46CAA8002}" srcOrd="4" destOrd="0" presId="urn:microsoft.com/office/officeart/2005/8/layout/hList7"/>
    <dgm:cxn modelId="{F672FEDA-72AE-46B2-9B3C-35B8D90A14DB}" type="presParOf" srcId="{1211537B-C23F-4EE0-9222-85F46CAA8002}" destId="{04B1C00B-7CB3-4303-BE4B-6CCFAD234A46}" srcOrd="0" destOrd="0" presId="urn:microsoft.com/office/officeart/2005/8/layout/hList7"/>
    <dgm:cxn modelId="{12351019-C0F9-4023-90F5-BB155577445E}" type="presParOf" srcId="{1211537B-C23F-4EE0-9222-85F46CAA8002}" destId="{559B0483-03EA-4249-92E8-34830B9B909E}" srcOrd="1" destOrd="0" presId="urn:microsoft.com/office/officeart/2005/8/layout/hList7"/>
    <dgm:cxn modelId="{80D0D7AA-A02A-4217-BB62-D73657B81FE3}" type="presParOf" srcId="{1211537B-C23F-4EE0-9222-85F46CAA8002}" destId="{13AC35C2-A359-4191-9B68-079C3AD87AE6}" srcOrd="2" destOrd="0" presId="urn:microsoft.com/office/officeart/2005/8/layout/hList7"/>
    <dgm:cxn modelId="{E9B38906-D20E-461C-8F45-7404C75850F6}" type="presParOf" srcId="{1211537B-C23F-4EE0-9222-85F46CAA8002}" destId="{99D3928B-E022-423F-91EF-2190523489FE}" srcOrd="3" destOrd="0" presId="urn:microsoft.com/office/officeart/2005/8/layout/hList7"/>
    <dgm:cxn modelId="{FAB7050F-5E53-4037-A2A6-E306FFD8161D}" type="presParOf" srcId="{F75BCBCC-EDEB-42C9-BCEC-6890916AB455}" destId="{5D3F0EEA-56F0-47AD-9584-53CC330FDE1B}" srcOrd="5" destOrd="0" presId="urn:microsoft.com/office/officeart/2005/8/layout/hList7"/>
    <dgm:cxn modelId="{7A47D50C-63CF-4644-A714-05399B31D147}" type="presParOf" srcId="{F75BCBCC-EDEB-42C9-BCEC-6890916AB455}" destId="{A157238B-EF43-4A2D-9E81-0D0DD7621E28}" srcOrd="6" destOrd="0" presId="urn:microsoft.com/office/officeart/2005/8/layout/hList7"/>
    <dgm:cxn modelId="{3C34263F-47E3-43FE-BD67-D0A4FBCEF4DE}" type="presParOf" srcId="{A157238B-EF43-4A2D-9E81-0D0DD7621E28}" destId="{65849435-02B4-4C4A-B497-BCA81ECED186}" srcOrd="0" destOrd="0" presId="urn:microsoft.com/office/officeart/2005/8/layout/hList7"/>
    <dgm:cxn modelId="{5B2E54E1-CFF7-406E-94EC-A9EB8C98FC53}" type="presParOf" srcId="{A157238B-EF43-4A2D-9E81-0D0DD7621E28}" destId="{D7BC0B7B-39CD-4D0F-8CBD-4122BBD58076}" srcOrd="1" destOrd="0" presId="urn:microsoft.com/office/officeart/2005/8/layout/hList7"/>
    <dgm:cxn modelId="{1A392851-5B8F-45DE-8893-25DAC96E163B}" type="presParOf" srcId="{A157238B-EF43-4A2D-9E81-0D0DD7621E28}" destId="{3D740A5B-6E50-4C41-85B6-9C2846C3284E}" srcOrd="2" destOrd="0" presId="urn:microsoft.com/office/officeart/2005/8/layout/hList7"/>
    <dgm:cxn modelId="{C4500CA1-6168-481D-A2F7-8E8C8B4DFB7C}" type="presParOf" srcId="{A157238B-EF43-4A2D-9E81-0D0DD7621E28}" destId="{E5B90338-0C16-46D0-A30B-FE4535888A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FE3ED-EF99-407F-9804-FF997949F483}" type="doc">
      <dgm:prSet loTypeId="urn:microsoft.com/office/officeart/2005/8/layout/hList7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2022B6-A910-4CDD-9526-DDB06B618A67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dirty="0">
            <a:solidFill>
              <a:srgbClr val="FFFFFF"/>
            </a:solidFill>
          </a:endParaRPr>
        </a:p>
      </dgm:t>
    </dgm:pt>
    <dgm:pt modelId="{45AA85B6-35F3-46C3-9836-86555376929D}" type="par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564F5822-201A-43FB-8494-E4A91CA83216}" type="sib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06CB361-0B1D-47A5-A7D1-3B4B9C04E11A}">
      <dgm:prSet phldrT="[Text]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2) Establish what it means to get better at history</a:t>
          </a:r>
          <a:endParaRPr lang="en-GB" dirty="0">
            <a:solidFill>
              <a:srgbClr val="FFFFFF"/>
            </a:solidFill>
          </a:endParaRPr>
        </a:p>
      </dgm:t>
    </dgm:pt>
    <dgm:pt modelId="{CD404FF4-D372-4CAF-8354-68DF83192548}" type="par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35426CF-8B8D-45EF-B26B-6AE51574006E}" type="sib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4C64777-FE09-41A7-8038-0381654C882A}">
      <dgm:prSet phldrT="[Text]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dirty="0">
            <a:solidFill>
              <a:srgbClr val="FFFFFF"/>
            </a:solidFill>
          </a:endParaRPr>
        </a:p>
      </dgm:t>
    </dgm:pt>
    <dgm:pt modelId="{B8454BC4-8380-457C-A6B5-D3301D960511}" type="par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9E581D66-9450-4EF9-BBBD-7FA829168611}" type="sib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8E41B5A-09EB-4417-9719-A91C044EBAD9}">
      <dgm:prSet phldrT="[Text]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4) Get your SMT onside</a:t>
          </a:r>
          <a:endParaRPr lang="en-GB" dirty="0">
            <a:solidFill>
              <a:srgbClr val="FFFFFF"/>
            </a:solidFill>
          </a:endParaRPr>
        </a:p>
      </dgm:t>
    </dgm:pt>
    <dgm:pt modelId="{02392A8B-3997-4E49-A52C-B1F0A8C6D9DC}" type="par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D8B53B0-BAC8-4E8A-9C7D-5225F046CF53}" type="sib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D0D7A72E-C813-4DAF-8A48-4D89AB878FF5}" type="pres">
      <dgm:prSet presAssocID="{D09FE3ED-EF99-407F-9804-FF997949F4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AB0FE-B7F4-46D3-9690-8AA931F50CC2}" type="pres">
      <dgm:prSet presAssocID="{D09FE3ED-EF99-407F-9804-FF997949F483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F75BCBCC-EDEB-42C9-BCEC-6890916AB455}" type="pres">
      <dgm:prSet presAssocID="{D09FE3ED-EF99-407F-9804-FF997949F483}" presName="linComp" presStyleCnt="0"/>
      <dgm:spPr/>
      <dgm:t>
        <a:bodyPr/>
        <a:lstStyle/>
        <a:p>
          <a:endParaRPr lang="en-GB"/>
        </a:p>
      </dgm:t>
    </dgm:pt>
    <dgm:pt modelId="{702F83BE-B6F4-46CC-A0A0-C26E4653734F}" type="pres">
      <dgm:prSet presAssocID="{722022B6-A910-4CDD-9526-DDB06B618A67}" presName="compNode" presStyleCnt="0"/>
      <dgm:spPr/>
      <dgm:t>
        <a:bodyPr/>
        <a:lstStyle/>
        <a:p>
          <a:endParaRPr lang="en-GB"/>
        </a:p>
      </dgm:t>
    </dgm:pt>
    <dgm:pt modelId="{AD0668CB-E552-4214-A68E-6DA24EE60360}" type="pres">
      <dgm:prSet presAssocID="{722022B6-A910-4CDD-9526-DDB06B618A67}" presName="bkgdShape" presStyleLbl="node1" presStyleIdx="0" presStyleCnt="4"/>
      <dgm:spPr/>
      <dgm:t>
        <a:bodyPr/>
        <a:lstStyle/>
        <a:p>
          <a:endParaRPr lang="en-GB"/>
        </a:p>
      </dgm:t>
    </dgm:pt>
    <dgm:pt modelId="{51D99C0E-233A-4905-874E-06BEC237F2BB}" type="pres">
      <dgm:prSet presAssocID="{722022B6-A910-4CDD-9526-DDB06B618A6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A50B83-8DCB-4C0E-BA2B-A19EDE04B3B5}" type="pres">
      <dgm:prSet presAssocID="{722022B6-A910-4CDD-9526-DDB06B618A67}" presName="invisiNode" presStyleLbl="node1" presStyleIdx="0" presStyleCnt="4"/>
      <dgm:spPr/>
      <dgm:t>
        <a:bodyPr/>
        <a:lstStyle/>
        <a:p>
          <a:endParaRPr lang="en-GB"/>
        </a:p>
      </dgm:t>
    </dgm:pt>
    <dgm:pt modelId="{20F1C634-A0FD-4FAA-9B8D-80BCC4415E31}" type="pres">
      <dgm:prSet presAssocID="{722022B6-A910-4CDD-9526-DDB06B618A6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GB"/>
        </a:p>
      </dgm:t>
    </dgm:pt>
    <dgm:pt modelId="{828DD9BF-2B4D-448D-840D-289E4FEFB71F}" type="pres">
      <dgm:prSet presAssocID="{564F5822-201A-43FB-8494-E4A91CA8321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D23238-CC18-4CC0-9A42-6F4C142198D9}" type="pres">
      <dgm:prSet presAssocID="{006CB361-0B1D-47A5-A7D1-3B4B9C04E11A}" presName="compNode" presStyleCnt="0"/>
      <dgm:spPr/>
      <dgm:t>
        <a:bodyPr/>
        <a:lstStyle/>
        <a:p>
          <a:endParaRPr lang="en-GB"/>
        </a:p>
      </dgm:t>
    </dgm:pt>
    <dgm:pt modelId="{2D7E44E7-BC8C-472B-9B5B-4F6C2788EA02}" type="pres">
      <dgm:prSet presAssocID="{006CB361-0B1D-47A5-A7D1-3B4B9C04E11A}" presName="bkgdShape" presStyleLbl="node1" presStyleIdx="1" presStyleCnt="4"/>
      <dgm:spPr/>
      <dgm:t>
        <a:bodyPr/>
        <a:lstStyle/>
        <a:p>
          <a:endParaRPr lang="en-GB"/>
        </a:p>
      </dgm:t>
    </dgm:pt>
    <dgm:pt modelId="{10CD24E6-69CE-429E-81D4-9B8B9E38101B}" type="pres">
      <dgm:prSet presAssocID="{006CB361-0B1D-47A5-A7D1-3B4B9C04E11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016C67-68CA-4795-ACEC-E125238A63AF}" type="pres">
      <dgm:prSet presAssocID="{006CB361-0B1D-47A5-A7D1-3B4B9C04E11A}" presName="invisiNode" presStyleLbl="node1" presStyleIdx="1" presStyleCnt="4"/>
      <dgm:spPr/>
      <dgm:t>
        <a:bodyPr/>
        <a:lstStyle/>
        <a:p>
          <a:endParaRPr lang="en-GB"/>
        </a:p>
      </dgm:t>
    </dgm:pt>
    <dgm:pt modelId="{7E07C6D1-D8D4-4CE4-8F1F-9DCA83A06C56}" type="pres">
      <dgm:prSet presAssocID="{006CB361-0B1D-47A5-A7D1-3B4B9C04E11A}" presName="imagNode" presStyleLbl="fgImgPlace1" presStyleIdx="1" presStyleCnt="4"/>
      <dgm:spPr>
        <a:blipFill>
          <a:blip xmlns:r="http://schemas.openxmlformats.org/officeDocument/2006/relationships"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GB"/>
        </a:p>
      </dgm:t>
    </dgm:pt>
    <dgm:pt modelId="{232AB96C-DCFD-45B8-8118-A00881E601EE}" type="pres">
      <dgm:prSet presAssocID="{235426CF-8B8D-45EF-B26B-6AE51574006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11537B-C23F-4EE0-9222-85F46CAA8002}" type="pres">
      <dgm:prSet presAssocID="{04C64777-FE09-41A7-8038-0381654C882A}" presName="compNode" presStyleCnt="0"/>
      <dgm:spPr/>
      <dgm:t>
        <a:bodyPr/>
        <a:lstStyle/>
        <a:p>
          <a:endParaRPr lang="en-GB"/>
        </a:p>
      </dgm:t>
    </dgm:pt>
    <dgm:pt modelId="{04B1C00B-7CB3-4303-BE4B-6CCFAD234A46}" type="pres">
      <dgm:prSet presAssocID="{04C64777-FE09-41A7-8038-0381654C882A}" presName="bkgdShape" presStyleLbl="node1" presStyleIdx="2" presStyleCnt="4"/>
      <dgm:spPr/>
      <dgm:t>
        <a:bodyPr/>
        <a:lstStyle/>
        <a:p>
          <a:endParaRPr lang="en-GB"/>
        </a:p>
      </dgm:t>
    </dgm:pt>
    <dgm:pt modelId="{559B0483-03EA-4249-92E8-34830B9B909E}" type="pres">
      <dgm:prSet presAssocID="{04C64777-FE09-41A7-8038-0381654C882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AC35C2-A359-4191-9B68-079C3AD87AE6}" type="pres">
      <dgm:prSet presAssocID="{04C64777-FE09-41A7-8038-0381654C882A}" presName="invisiNode" presStyleLbl="node1" presStyleIdx="2" presStyleCnt="4"/>
      <dgm:spPr/>
      <dgm:t>
        <a:bodyPr/>
        <a:lstStyle/>
        <a:p>
          <a:endParaRPr lang="en-GB"/>
        </a:p>
      </dgm:t>
    </dgm:pt>
    <dgm:pt modelId="{99D3928B-E022-423F-91EF-2190523489FE}" type="pres">
      <dgm:prSet presAssocID="{04C64777-FE09-41A7-8038-0381654C882A}" presName="imagNode" presStyleLbl="fgImgPlace1" presStyleIdx="2" presStyleCnt="4"/>
      <dgm:spPr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D3F0EEA-56F0-47AD-9584-53CC330FDE1B}" type="pres">
      <dgm:prSet presAssocID="{9E581D66-9450-4EF9-BBBD-7FA82916861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157238B-EF43-4A2D-9E81-0D0DD7621E28}" type="pres">
      <dgm:prSet presAssocID="{08E41B5A-09EB-4417-9719-A91C044EBAD9}" presName="compNode" presStyleCnt="0"/>
      <dgm:spPr/>
      <dgm:t>
        <a:bodyPr/>
        <a:lstStyle/>
        <a:p>
          <a:endParaRPr lang="en-GB"/>
        </a:p>
      </dgm:t>
    </dgm:pt>
    <dgm:pt modelId="{65849435-02B4-4C4A-B497-BCA81ECED186}" type="pres">
      <dgm:prSet presAssocID="{08E41B5A-09EB-4417-9719-A91C044EBAD9}" presName="bkgdShape" presStyleLbl="node1" presStyleIdx="3" presStyleCnt="4"/>
      <dgm:spPr/>
      <dgm:t>
        <a:bodyPr/>
        <a:lstStyle/>
        <a:p>
          <a:endParaRPr lang="en-GB"/>
        </a:p>
      </dgm:t>
    </dgm:pt>
    <dgm:pt modelId="{D7BC0B7B-39CD-4D0F-8CBD-4122BBD58076}" type="pres">
      <dgm:prSet presAssocID="{08E41B5A-09EB-4417-9719-A91C044EBAD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40A5B-6E50-4C41-85B6-9C2846C3284E}" type="pres">
      <dgm:prSet presAssocID="{08E41B5A-09EB-4417-9719-A91C044EBAD9}" presName="invisiNode" presStyleLbl="node1" presStyleIdx="3" presStyleCnt="4"/>
      <dgm:spPr/>
      <dgm:t>
        <a:bodyPr/>
        <a:lstStyle/>
        <a:p>
          <a:endParaRPr lang="en-GB"/>
        </a:p>
      </dgm:t>
    </dgm:pt>
    <dgm:pt modelId="{E5B90338-0C16-46D0-A30B-FE4535888A22}" type="pres">
      <dgm:prSet presAssocID="{08E41B5A-09EB-4417-9719-A91C044EBAD9}" presName="imagNode" presStyleLbl="fgImgPlace1" presStyleIdx="3" presStyleCnt="4"/>
      <dgm:spPr>
        <a:blipFill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GB"/>
        </a:p>
      </dgm:t>
    </dgm:pt>
  </dgm:ptLst>
  <dgm:cxnLst>
    <dgm:cxn modelId="{3617F3B5-88C0-4785-AC2B-8E147CDCE0DD}" type="presOf" srcId="{D09FE3ED-EF99-407F-9804-FF997949F483}" destId="{D0D7A72E-C813-4DAF-8A48-4D89AB878FF5}" srcOrd="0" destOrd="0" presId="urn:microsoft.com/office/officeart/2005/8/layout/hList7"/>
    <dgm:cxn modelId="{4024DA76-9E11-4A84-B345-4B83CCC44D64}" type="presOf" srcId="{08E41B5A-09EB-4417-9719-A91C044EBAD9}" destId="{D7BC0B7B-39CD-4D0F-8CBD-4122BBD58076}" srcOrd="1" destOrd="0" presId="urn:microsoft.com/office/officeart/2005/8/layout/hList7"/>
    <dgm:cxn modelId="{3A3E4C23-767D-4E80-A873-F518F3CAB9F3}" srcId="{D09FE3ED-EF99-407F-9804-FF997949F483}" destId="{08E41B5A-09EB-4417-9719-A91C044EBAD9}" srcOrd="3" destOrd="0" parTransId="{02392A8B-3997-4E49-A52C-B1F0A8C6D9DC}" sibTransId="{ED8B53B0-BAC8-4E8A-9C7D-5225F046CF53}"/>
    <dgm:cxn modelId="{C6F86347-8363-4445-A074-DB6293125435}" type="presOf" srcId="{722022B6-A910-4CDD-9526-DDB06B618A67}" destId="{51D99C0E-233A-4905-874E-06BEC237F2BB}" srcOrd="1" destOrd="0" presId="urn:microsoft.com/office/officeart/2005/8/layout/hList7"/>
    <dgm:cxn modelId="{C9FEA957-E70A-47C8-ADE7-6AD65B33667B}" type="presOf" srcId="{235426CF-8B8D-45EF-B26B-6AE51574006E}" destId="{232AB96C-DCFD-45B8-8118-A00881E601EE}" srcOrd="0" destOrd="0" presId="urn:microsoft.com/office/officeart/2005/8/layout/hList7"/>
    <dgm:cxn modelId="{03FDCBD3-9675-46EC-BEBB-1C6ECBADC1C8}" type="presOf" srcId="{04C64777-FE09-41A7-8038-0381654C882A}" destId="{04B1C00B-7CB3-4303-BE4B-6CCFAD234A46}" srcOrd="0" destOrd="0" presId="urn:microsoft.com/office/officeart/2005/8/layout/hList7"/>
    <dgm:cxn modelId="{60E2D35A-EE38-40E6-94A9-BB5153E92D46}" srcId="{D09FE3ED-EF99-407F-9804-FF997949F483}" destId="{722022B6-A910-4CDD-9526-DDB06B618A67}" srcOrd="0" destOrd="0" parTransId="{45AA85B6-35F3-46C3-9836-86555376929D}" sibTransId="{564F5822-201A-43FB-8494-E4A91CA83216}"/>
    <dgm:cxn modelId="{E5D2AE47-5268-479A-A38E-81B87C2BCE04}" type="presOf" srcId="{9E581D66-9450-4EF9-BBBD-7FA829168611}" destId="{5D3F0EEA-56F0-47AD-9584-53CC330FDE1B}" srcOrd="0" destOrd="0" presId="urn:microsoft.com/office/officeart/2005/8/layout/hList7"/>
    <dgm:cxn modelId="{0C35FF9F-1273-499E-9FFE-FAC18F4DDD52}" type="presOf" srcId="{08E41B5A-09EB-4417-9719-A91C044EBAD9}" destId="{65849435-02B4-4C4A-B497-BCA81ECED186}" srcOrd="0" destOrd="0" presId="urn:microsoft.com/office/officeart/2005/8/layout/hList7"/>
    <dgm:cxn modelId="{4390E6E6-67F4-458E-B604-DE2F869DCF88}" type="presOf" srcId="{722022B6-A910-4CDD-9526-DDB06B618A67}" destId="{AD0668CB-E552-4214-A68E-6DA24EE60360}" srcOrd="0" destOrd="0" presId="urn:microsoft.com/office/officeart/2005/8/layout/hList7"/>
    <dgm:cxn modelId="{ABCBF803-3060-4E7A-B1E9-C8B9A86AAC8B}" type="presOf" srcId="{04C64777-FE09-41A7-8038-0381654C882A}" destId="{559B0483-03EA-4249-92E8-34830B9B909E}" srcOrd="1" destOrd="0" presId="urn:microsoft.com/office/officeart/2005/8/layout/hList7"/>
    <dgm:cxn modelId="{69B6F140-6F8D-4580-915E-7E34B4FD7404}" srcId="{D09FE3ED-EF99-407F-9804-FF997949F483}" destId="{006CB361-0B1D-47A5-A7D1-3B4B9C04E11A}" srcOrd="1" destOrd="0" parTransId="{CD404FF4-D372-4CAF-8354-68DF83192548}" sibTransId="{235426CF-8B8D-45EF-B26B-6AE51574006E}"/>
    <dgm:cxn modelId="{B1F95F28-8959-4135-B37C-0FCFAA356C2E}" type="presOf" srcId="{564F5822-201A-43FB-8494-E4A91CA83216}" destId="{828DD9BF-2B4D-448D-840D-289E4FEFB71F}" srcOrd="0" destOrd="0" presId="urn:microsoft.com/office/officeart/2005/8/layout/hList7"/>
    <dgm:cxn modelId="{6262EACE-DC02-407E-BFB4-A3332B11E4B5}" type="presOf" srcId="{006CB361-0B1D-47A5-A7D1-3B4B9C04E11A}" destId="{10CD24E6-69CE-429E-81D4-9B8B9E38101B}" srcOrd="1" destOrd="0" presId="urn:microsoft.com/office/officeart/2005/8/layout/hList7"/>
    <dgm:cxn modelId="{7968D8F6-55C4-46C5-A115-830CBAE79759}" type="presOf" srcId="{006CB361-0B1D-47A5-A7D1-3B4B9C04E11A}" destId="{2D7E44E7-BC8C-472B-9B5B-4F6C2788EA02}" srcOrd="0" destOrd="0" presId="urn:microsoft.com/office/officeart/2005/8/layout/hList7"/>
    <dgm:cxn modelId="{86BE6421-D54F-435A-996C-5C0404BE5323}" srcId="{D09FE3ED-EF99-407F-9804-FF997949F483}" destId="{04C64777-FE09-41A7-8038-0381654C882A}" srcOrd="2" destOrd="0" parTransId="{B8454BC4-8380-457C-A6B5-D3301D960511}" sibTransId="{9E581D66-9450-4EF9-BBBD-7FA829168611}"/>
    <dgm:cxn modelId="{0A6A7760-F097-4093-8B78-45A65D5FADAF}" type="presParOf" srcId="{D0D7A72E-C813-4DAF-8A48-4D89AB878FF5}" destId="{5FEAB0FE-B7F4-46D3-9690-8AA931F50CC2}" srcOrd="0" destOrd="0" presId="urn:microsoft.com/office/officeart/2005/8/layout/hList7"/>
    <dgm:cxn modelId="{C6558594-D49C-4364-B25F-FCBEAFE3D05E}" type="presParOf" srcId="{D0D7A72E-C813-4DAF-8A48-4D89AB878FF5}" destId="{F75BCBCC-EDEB-42C9-BCEC-6890916AB455}" srcOrd="1" destOrd="0" presId="urn:microsoft.com/office/officeart/2005/8/layout/hList7"/>
    <dgm:cxn modelId="{BFC7A549-FA93-4270-9779-D07B286FA89A}" type="presParOf" srcId="{F75BCBCC-EDEB-42C9-BCEC-6890916AB455}" destId="{702F83BE-B6F4-46CC-A0A0-C26E4653734F}" srcOrd="0" destOrd="0" presId="urn:microsoft.com/office/officeart/2005/8/layout/hList7"/>
    <dgm:cxn modelId="{F01A56CB-F5F9-4D08-9EA4-18AB1607BEB9}" type="presParOf" srcId="{702F83BE-B6F4-46CC-A0A0-C26E4653734F}" destId="{AD0668CB-E552-4214-A68E-6DA24EE60360}" srcOrd="0" destOrd="0" presId="urn:microsoft.com/office/officeart/2005/8/layout/hList7"/>
    <dgm:cxn modelId="{DBDCEF76-C1AB-4A36-99E4-317F17181BAF}" type="presParOf" srcId="{702F83BE-B6F4-46CC-A0A0-C26E4653734F}" destId="{51D99C0E-233A-4905-874E-06BEC237F2BB}" srcOrd="1" destOrd="0" presId="urn:microsoft.com/office/officeart/2005/8/layout/hList7"/>
    <dgm:cxn modelId="{A3C697AD-14BF-449E-849F-8E378C6A016A}" type="presParOf" srcId="{702F83BE-B6F4-46CC-A0A0-C26E4653734F}" destId="{DCA50B83-8DCB-4C0E-BA2B-A19EDE04B3B5}" srcOrd="2" destOrd="0" presId="urn:microsoft.com/office/officeart/2005/8/layout/hList7"/>
    <dgm:cxn modelId="{79F59537-465D-4824-A4BE-67A5BE55884F}" type="presParOf" srcId="{702F83BE-B6F4-46CC-A0A0-C26E4653734F}" destId="{20F1C634-A0FD-4FAA-9B8D-80BCC4415E31}" srcOrd="3" destOrd="0" presId="urn:microsoft.com/office/officeart/2005/8/layout/hList7"/>
    <dgm:cxn modelId="{67C6F77F-FC14-4B49-919B-A6A9AEB0AA8A}" type="presParOf" srcId="{F75BCBCC-EDEB-42C9-BCEC-6890916AB455}" destId="{828DD9BF-2B4D-448D-840D-289E4FEFB71F}" srcOrd="1" destOrd="0" presId="urn:microsoft.com/office/officeart/2005/8/layout/hList7"/>
    <dgm:cxn modelId="{9DE2E736-FBB8-4441-879A-1759FC80E19C}" type="presParOf" srcId="{F75BCBCC-EDEB-42C9-BCEC-6890916AB455}" destId="{7ED23238-CC18-4CC0-9A42-6F4C142198D9}" srcOrd="2" destOrd="0" presId="urn:microsoft.com/office/officeart/2005/8/layout/hList7"/>
    <dgm:cxn modelId="{1A308CCF-3BCF-4E1E-B540-DC4A4C657338}" type="presParOf" srcId="{7ED23238-CC18-4CC0-9A42-6F4C142198D9}" destId="{2D7E44E7-BC8C-472B-9B5B-4F6C2788EA02}" srcOrd="0" destOrd="0" presId="urn:microsoft.com/office/officeart/2005/8/layout/hList7"/>
    <dgm:cxn modelId="{C9FF6176-2E44-4C62-BBE8-16723707CB9E}" type="presParOf" srcId="{7ED23238-CC18-4CC0-9A42-6F4C142198D9}" destId="{10CD24E6-69CE-429E-81D4-9B8B9E38101B}" srcOrd="1" destOrd="0" presId="urn:microsoft.com/office/officeart/2005/8/layout/hList7"/>
    <dgm:cxn modelId="{7D1E8A7D-8526-46B8-87B4-309463112D3F}" type="presParOf" srcId="{7ED23238-CC18-4CC0-9A42-6F4C142198D9}" destId="{EB016C67-68CA-4795-ACEC-E125238A63AF}" srcOrd="2" destOrd="0" presId="urn:microsoft.com/office/officeart/2005/8/layout/hList7"/>
    <dgm:cxn modelId="{147A6B10-240D-4537-AE5A-7BEBC089E286}" type="presParOf" srcId="{7ED23238-CC18-4CC0-9A42-6F4C142198D9}" destId="{7E07C6D1-D8D4-4CE4-8F1F-9DCA83A06C56}" srcOrd="3" destOrd="0" presId="urn:microsoft.com/office/officeart/2005/8/layout/hList7"/>
    <dgm:cxn modelId="{08BF2B8C-7CE8-4B8D-8A87-43F8C850641E}" type="presParOf" srcId="{F75BCBCC-EDEB-42C9-BCEC-6890916AB455}" destId="{232AB96C-DCFD-45B8-8118-A00881E601EE}" srcOrd="3" destOrd="0" presId="urn:microsoft.com/office/officeart/2005/8/layout/hList7"/>
    <dgm:cxn modelId="{D0F80F57-D2B1-4572-98E4-994BB0A17185}" type="presParOf" srcId="{F75BCBCC-EDEB-42C9-BCEC-6890916AB455}" destId="{1211537B-C23F-4EE0-9222-85F46CAA8002}" srcOrd="4" destOrd="0" presId="urn:microsoft.com/office/officeart/2005/8/layout/hList7"/>
    <dgm:cxn modelId="{8433E57B-2F25-4DB1-9AF6-7A3306693780}" type="presParOf" srcId="{1211537B-C23F-4EE0-9222-85F46CAA8002}" destId="{04B1C00B-7CB3-4303-BE4B-6CCFAD234A46}" srcOrd="0" destOrd="0" presId="urn:microsoft.com/office/officeart/2005/8/layout/hList7"/>
    <dgm:cxn modelId="{05E85B59-398E-4AC6-B940-877C10FAB7B6}" type="presParOf" srcId="{1211537B-C23F-4EE0-9222-85F46CAA8002}" destId="{559B0483-03EA-4249-92E8-34830B9B909E}" srcOrd="1" destOrd="0" presId="urn:microsoft.com/office/officeart/2005/8/layout/hList7"/>
    <dgm:cxn modelId="{C3AFB66F-665A-4B87-98E2-7ADA60E2A840}" type="presParOf" srcId="{1211537B-C23F-4EE0-9222-85F46CAA8002}" destId="{13AC35C2-A359-4191-9B68-079C3AD87AE6}" srcOrd="2" destOrd="0" presId="urn:microsoft.com/office/officeart/2005/8/layout/hList7"/>
    <dgm:cxn modelId="{C7FEB14A-44A4-40B6-94C5-BD6453E705F9}" type="presParOf" srcId="{1211537B-C23F-4EE0-9222-85F46CAA8002}" destId="{99D3928B-E022-423F-91EF-2190523489FE}" srcOrd="3" destOrd="0" presId="urn:microsoft.com/office/officeart/2005/8/layout/hList7"/>
    <dgm:cxn modelId="{B5A137FD-CB5D-4445-A545-724D2BE56313}" type="presParOf" srcId="{F75BCBCC-EDEB-42C9-BCEC-6890916AB455}" destId="{5D3F0EEA-56F0-47AD-9584-53CC330FDE1B}" srcOrd="5" destOrd="0" presId="urn:microsoft.com/office/officeart/2005/8/layout/hList7"/>
    <dgm:cxn modelId="{330C7D1F-477A-47D4-B047-10455C0BE475}" type="presParOf" srcId="{F75BCBCC-EDEB-42C9-BCEC-6890916AB455}" destId="{A157238B-EF43-4A2D-9E81-0D0DD7621E28}" srcOrd="6" destOrd="0" presId="urn:microsoft.com/office/officeart/2005/8/layout/hList7"/>
    <dgm:cxn modelId="{B4D9A42F-D608-41E9-92A6-59F8508C932F}" type="presParOf" srcId="{A157238B-EF43-4A2D-9E81-0D0DD7621E28}" destId="{65849435-02B4-4C4A-B497-BCA81ECED186}" srcOrd="0" destOrd="0" presId="urn:microsoft.com/office/officeart/2005/8/layout/hList7"/>
    <dgm:cxn modelId="{A8DE1B6B-6B46-47F7-8326-A124C23E1F64}" type="presParOf" srcId="{A157238B-EF43-4A2D-9E81-0D0DD7621E28}" destId="{D7BC0B7B-39CD-4D0F-8CBD-4122BBD58076}" srcOrd="1" destOrd="0" presId="urn:microsoft.com/office/officeart/2005/8/layout/hList7"/>
    <dgm:cxn modelId="{39BF07AC-702E-4523-93FF-89EE06A3AD09}" type="presParOf" srcId="{A157238B-EF43-4A2D-9E81-0D0DD7621E28}" destId="{3D740A5B-6E50-4C41-85B6-9C2846C3284E}" srcOrd="2" destOrd="0" presId="urn:microsoft.com/office/officeart/2005/8/layout/hList7"/>
    <dgm:cxn modelId="{655DB21C-5069-4080-97BB-017D8DB27E9F}" type="presParOf" srcId="{A157238B-EF43-4A2D-9E81-0D0DD7621E28}" destId="{E5B90338-0C16-46D0-A30B-FE4535888A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FE3ED-EF99-407F-9804-FF997949F483}" type="doc">
      <dgm:prSet loTypeId="urn:microsoft.com/office/officeart/2005/8/layout/hList7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2022B6-A910-4CDD-9526-DDB06B618A67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dirty="0">
            <a:solidFill>
              <a:srgbClr val="FFFFFF"/>
            </a:solidFill>
          </a:endParaRPr>
        </a:p>
      </dgm:t>
    </dgm:pt>
    <dgm:pt modelId="{45AA85B6-35F3-46C3-9836-86555376929D}" type="par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564F5822-201A-43FB-8494-E4A91CA83216}" type="sib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06CB361-0B1D-47A5-A7D1-3B4B9C04E11A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2) Establish what it means to get better at history</a:t>
          </a:r>
          <a:endParaRPr lang="en-GB" dirty="0">
            <a:solidFill>
              <a:srgbClr val="FFFFFF"/>
            </a:solidFill>
          </a:endParaRPr>
        </a:p>
      </dgm:t>
    </dgm:pt>
    <dgm:pt modelId="{CD404FF4-D372-4CAF-8354-68DF83192548}" type="par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35426CF-8B8D-45EF-B26B-6AE51574006E}" type="sib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4C64777-FE09-41A7-8038-0381654C882A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dirty="0">
            <a:solidFill>
              <a:srgbClr val="FFFFFF"/>
            </a:solidFill>
          </a:endParaRPr>
        </a:p>
      </dgm:t>
    </dgm:pt>
    <dgm:pt modelId="{B8454BC4-8380-457C-A6B5-D3301D960511}" type="par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9E581D66-9450-4EF9-BBBD-7FA829168611}" type="sib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8E41B5A-09EB-4417-9719-A91C044EBAD9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4) Get your SMT onside</a:t>
          </a:r>
          <a:endParaRPr lang="en-GB" dirty="0">
            <a:solidFill>
              <a:srgbClr val="FFFFFF"/>
            </a:solidFill>
          </a:endParaRPr>
        </a:p>
      </dgm:t>
    </dgm:pt>
    <dgm:pt modelId="{02392A8B-3997-4E49-A52C-B1F0A8C6D9DC}" type="par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D8B53B0-BAC8-4E8A-9C7D-5225F046CF53}" type="sib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D0D7A72E-C813-4DAF-8A48-4D89AB878FF5}" type="pres">
      <dgm:prSet presAssocID="{D09FE3ED-EF99-407F-9804-FF997949F4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AB0FE-B7F4-46D3-9690-8AA931F50CC2}" type="pres">
      <dgm:prSet presAssocID="{D09FE3ED-EF99-407F-9804-FF997949F483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F75BCBCC-EDEB-42C9-BCEC-6890916AB455}" type="pres">
      <dgm:prSet presAssocID="{D09FE3ED-EF99-407F-9804-FF997949F483}" presName="linComp" presStyleCnt="0"/>
      <dgm:spPr/>
      <dgm:t>
        <a:bodyPr/>
        <a:lstStyle/>
        <a:p>
          <a:endParaRPr lang="en-GB"/>
        </a:p>
      </dgm:t>
    </dgm:pt>
    <dgm:pt modelId="{702F83BE-B6F4-46CC-A0A0-C26E4653734F}" type="pres">
      <dgm:prSet presAssocID="{722022B6-A910-4CDD-9526-DDB06B618A67}" presName="compNode" presStyleCnt="0"/>
      <dgm:spPr/>
      <dgm:t>
        <a:bodyPr/>
        <a:lstStyle/>
        <a:p>
          <a:endParaRPr lang="en-GB"/>
        </a:p>
      </dgm:t>
    </dgm:pt>
    <dgm:pt modelId="{AD0668CB-E552-4214-A68E-6DA24EE60360}" type="pres">
      <dgm:prSet presAssocID="{722022B6-A910-4CDD-9526-DDB06B618A67}" presName="bkgdShape" presStyleLbl="node1" presStyleIdx="0" presStyleCnt="4"/>
      <dgm:spPr/>
      <dgm:t>
        <a:bodyPr/>
        <a:lstStyle/>
        <a:p>
          <a:endParaRPr lang="en-GB"/>
        </a:p>
      </dgm:t>
    </dgm:pt>
    <dgm:pt modelId="{51D99C0E-233A-4905-874E-06BEC237F2BB}" type="pres">
      <dgm:prSet presAssocID="{722022B6-A910-4CDD-9526-DDB06B618A6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A50B83-8DCB-4C0E-BA2B-A19EDE04B3B5}" type="pres">
      <dgm:prSet presAssocID="{722022B6-A910-4CDD-9526-DDB06B618A67}" presName="invisiNode" presStyleLbl="node1" presStyleIdx="0" presStyleCnt="4"/>
      <dgm:spPr/>
      <dgm:t>
        <a:bodyPr/>
        <a:lstStyle/>
        <a:p>
          <a:endParaRPr lang="en-GB"/>
        </a:p>
      </dgm:t>
    </dgm:pt>
    <dgm:pt modelId="{20F1C634-A0FD-4FAA-9B8D-80BCC4415E31}" type="pres">
      <dgm:prSet presAssocID="{722022B6-A910-4CDD-9526-DDB06B618A67}" presName="imagNode" presStyleLbl="fgImgPlace1" presStyleIdx="0" presStyleCnt="4"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GB"/>
        </a:p>
      </dgm:t>
    </dgm:pt>
    <dgm:pt modelId="{828DD9BF-2B4D-448D-840D-289E4FEFB71F}" type="pres">
      <dgm:prSet presAssocID="{564F5822-201A-43FB-8494-E4A91CA8321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D23238-CC18-4CC0-9A42-6F4C142198D9}" type="pres">
      <dgm:prSet presAssocID="{006CB361-0B1D-47A5-A7D1-3B4B9C04E11A}" presName="compNode" presStyleCnt="0"/>
      <dgm:spPr/>
      <dgm:t>
        <a:bodyPr/>
        <a:lstStyle/>
        <a:p>
          <a:endParaRPr lang="en-GB"/>
        </a:p>
      </dgm:t>
    </dgm:pt>
    <dgm:pt modelId="{2D7E44E7-BC8C-472B-9B5B-4F6C2788EA02}" type="pres">
      <dgm:prSet presAssocID="{006CB361-0B1D-47A5-A7D1-3B4B9C04E11A}" presName="bkgdShape" presStyleLbl="node1" presStyleIdx="1" presStyleCnt="4"/>
      <dgm:spPr/>
      <dgm:t>
        <a:bodyPr/>
        <a:lstStyle/>
        <a:p>
          <a:endParaRPr lang="en-GB"/>
        </a:p>
      </dgm:t>
    </dgm:pt>
    <dgm:pt modelId="{10CD24E6-69CE-429E-81D4-9B8B9E38101B}" type="pres">
      <dgm:prSet presAssocID="{006CB361-0B1D-47A5-A7D1-3B4B9C04E11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016C67-68CA-4795-ACEC-E125238A63AF}" type="pres">
      <dgm:prSet presAssocID="{006CB361-0B1D-47A5-A7D1-3B4B9C04E11A}" presName="invisiNode" presStyleLbl="node1" presStyleIdx="1" presStyleCnt="4"/>
      <dgm:spPr/>
      <dgm:t>
        <a:bodyPr/>
        <a:lstStyle/>
        <a:p>
          <a:endParaRPr lang="en-GB"/>
        </a:p>
      </dgm:t>
    </dgm:pt>
    <dgm:pt modelId="{7E07C6D1-D8D4-4CE4-8F1F-9DCA83A06C56}" type="pres">
      <dgm:prSet presAssocID="{006CB361-0B1D-47A5-A7D1-3B4B9C04E11A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GB"/>
        </a:p>
      </dgm:t>
    </dgm:pt>
    <dgm:pt modelId="{232AB96C-DCFD-45B8-8118-A00881E601EE}" type="pres">
      <dgm:prSet presAssocID="{235426CF-8B8D-45EF-B26B-6AE51574006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11537B-C23F-4EE0-9222-85F46CAA8002}" type="pres">
      <dgm:prSet presAssocID="{04C64777-FE09-41A7-8038-0381654C882A}" presName="compNode" presStyleCnt="0"/>
      <dgm:spPr/>
      <dgm:t>
        <a:bodyPr/>
        <a:lstStyle/>
        <a:p>
          <a:endParaRPr lang="en-GB"/>
        </a:p>
      </dgm:t>
    </dgm:pt>
    <dgm:pt modelId="{04B1C00B-7CB3-4303-BE4B-6CCFAD234A46}" type="pres">
      <dgm:prSet presAssocID="{04C64777-FE09-41A7-8038-0381654C882A}" presName="bkgdShape" presStyleLbl="node1" presStyleIdx="2" presStyleCnt="4"/>
      <dgm:spPr/>
      <dgm:t>
        <a:bodyPr/>
        <a:lstStyle/>
        <a:p>
          <a:endParaRPr lang="en-GB"/>
        </a:p>
      </dgm:t>
    </dgm:pt>
    <dgm:pt modelId="{559B0483-03EA-4249-92E8-34830B9B909E}" type="pres">
      <dgm:prSet presAssocID="{04C64777-FE09-41A7-8038-0381654C882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AC35C2-A359-4191-9B68-079C3AD87AE6}" type="pres">
      <dgm:prSet presAssocID="{04C64777-FE09-41A7-8038-0381654C882A}" presName="invisiNode" presStyleLbl="node1" presStyleIdx="2" presStyleCnt="4"/>
      <dgm:spPr/>
      <dgm:t>
        <a:bodyPr/>
        <a:lstStyle/>
        <a:p>
          <a:endParaRPr lang="en-GB"/>
        </a:p>
      </dgm:t>
    </dgm:pt>
    <dgm:pt modelId="{99D3928B-E022-423F-91EF-2190523489FE}" type="pres">
      <dgm:prSet presAssocID="{04C64777-FE09-41A7-8038-0381654C882A}" presName="imagNode" presStyleLbl="fgImgPlace1" presStyleIdx="2" presStyleCnt="4"/>
      <dgm:spPr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D3F0EEA-56F0-47AD-9584-53CC330FDE1B}" type="pres">
      <dgm:prSet presAssocID="{9E581D66-9450-4EF9-BBBD-7FA82916861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157238B-EF43-4A2D-9E81-0D0DD7621E28}" type="pres">
      <dgm:prSet presAssocID="{08E41B5A-09EB-4417-9719-A91C044EBAD9}" presName="compNode" presStyleCnt="0"/>
      <dgm:spPr/>
      <dgm:t>
        <a:bodyPr/>
        <a:lstStyle/>
        <a:p>
          <a:endParaRPr lang="en-GB"/>
        </a:p>
      </dgm:t>
    </dgm:pt>
    <dgm:pt modelId="{65849435-02B4-4C4A-B497-BCA81ECED186}" type="pres">
      <dgm:prSet presAssocID="{08E41B5A-09EB-4417-9719-A91C044EBAD9}" presName="bkgdShape" presStyleLbl="node1" presStyleIdx="3" presStyleCnt="4"/>
      <dgm:spPr/>
      <dgm:t>
        <a:bodyPr/>
        <a:lstStyle/>
        <a:p>
          <a:endParaRPr lang="en-GB"/>
        </a:p>
      </dgm:t>
    </dgm:pt>
    <dgm:pt modelId="{D7BC0B7B-39CD-4D0F-8CBD-4122BBD58076}" type="pres">
      <dgm:prSet presAssocID="{08E41B5A-09EB-4417-9719-A91C044EBAD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40A5B-6E50-4C41-85B6-9C2846C3284E}" type="pres">
      <dgm:prSet presAssocID="{08E41B5A-09EB-4417-9719-A91C044EBAD9}" presName="invisiNode" presStyleLbl="node1" presStyleIdx="3" presStyleCnt="4"/>
      <dgm:spPr/>
      <dgm:t>
        <a:bodyPr/>
        <a:lstStyle/>
        <a:p>
          <a:endParaRPr lang="en-GB"/>
        </a:p>
      </dgm:t>
    </dgm:pt>
    <dgm:pt modelId="{E5B90338-0C16-46D0-A30B-FE4535888A22}" type="pres">
      <dgm:prSet presAssocID="{08E41B5A-09EB-4417-9719-A91C044EBAD9}" presName="imagNode" presStyleLbl="fgImgPlace1" presStyleIdx="3" presStyleCnt="4"/>
      <dgm:spPr>
        <a:blipFill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GB"/>
        </a:p>
      </dgm:t>
    </dgm:pt>
  </dgm:ptLst>
  <dgm:cxnLst>
    <dgm:cxn modelId="{42FA6CDE-52ED-4F48-9F65-A2A053B63FD7}" type="presOf" srcId="{08E41B5A-09EB-4417-9719-A91C044EBAD9}" destId="{65849435-02B4-4C4A-B497-BCA81ECED186}" srcOrd="0" destOrd="0" presId="urn:microsoft.com/office/officeart/2005/8/layout/hList7"/>
    <dgm:cxn modelId="{64E8A49D-CD9E-43F1-98C1-71AB590054AD}" type="presOf" srcId="{04C64777-FE09-41A7-8038-0381654C882A}" destId="{559B0483-03EA-4249-92E8-34830B9B909E}" srcOrd="1" destOrd="0" presId="urn:microsoft.com/office/officeart/2005/8/layout/hList7"/>
    <dgm:cxn modelId="{60E2D35A-EE38-40E6-94A9-BB5153E92D46}" srcId="{D09FE3ED-EF99-407F-9804-FF997949F483}" destId="{722022B6-A910-4CDD-9526-DDB06B618A67}" srcOrd="0" destOrd="0" parTransId="{45AA85B6-35F3-46C3-9836-86555376929D}" sibTransId="{564F5822-201A-43FB-8494-E4A91CA83216}"/>
    <dgm:cxn modelId="{E741FD1C-5EDA-422E-B3EB-336803766885}" type="presOf" srcId="{722022B6-A910-4CDD-9526-DDB06B618A67}" destId="{AD0668CB-E552-4214-A68E-6DA24EE60360}" srcOrd="0" destOrd="0" presId="urn:microsoft.com/office/officeart/2005/8/layout/hList7"/>
    <dgm:cxn modelId="{3B7A47D1-6BD9-44DE-97F7-F05A4AF12AAC}" type="presOf" srcId="{D09FE3ED-EF99-407F-9804-FF997949F483}" destId="{D0D7A72E-C813-4DAF-8A48-4D89AB878FF5}" srcOrd="0" destOrd="0" presId="urn:microsoft.com/office/officeart/2005/8/layout/hList7"/>
    <dgm:cxn modelId="{69B6F140-6F8D-4580-915E-7E34B4FD7404}" srcId="{D09FE3ED-EF99-407F-9804-FF997949F483}" destId="{006CB361-0B1D-47A5-A7D1-3B4B9C04E11A}" srcOrd="1" destOrd="0" parTransId="{CD404FF4-D372-4CAF-8354-68DF83192548}" sibTransId="{235426CF-8B8D-45EF-B26B-6AE51574006E}"/>
    <dgm:cxn modelId="{AA4FE1CE-B4B6-421B-92C7-E77FAFA60959}" type="presOf" srcId="{08E41B5A-09EB-4417-9719-A91C044EBAD9}" destId="{D7BC0B7B-39CD-4D0F-8CBD-4122BBD58076}" srcOrd="1" destOrd="0" presId="urn:microsoft.com/office/officeart/2005/8/layout/hList7"/>
    <dgm:cxn modelId="{9DB124CD-E5C6-42F3-B918-576B097340AA}" type="presOf" srcId="{04C64777-FE09-41A7-8038-0381654C882A}" destId="{04B1C00B-7CB3-4303-BE4B-6CCFAD234A46}" srcOrd="0" destOrd="0" presId="urn:microsoft.com/office/officeart/2005/8/layout/hList7"/>
    <dgm:cxn modelId="{A9D6A5F2-E16E-4D80-86A7-87A4BFEBBEC8}" type="presOf" srcId="{006CB361-0B1D-47A5-A7D1-3B4B9C04E11A}" destId="{2D7E44E7-BC8C-472B-9B5B-4F6C2788EA02}" srcOrd="0" destOrd="0" presId="urn:microsoft.com/office/officeart/2005/8/layout/hList7"/>
    <dgm:cxn modelId="{992CAEE8-655B-4F40-81EB-4927611B98AC}" type="presOf" srcId="{235426CF-8B8D-45EF-B26B-6AE51574006E}" destId="{232AB96C-DCFD-45B8-8118-A00881E601EE}" srcOrd="0" destOrd="0" presId="urn:microsoft.com/office/officeart/2005/8/layout/hList7"/>
    <dgm:cxn modelId="{3A3E4C23-767D-4E80-A873-F518F3CAB9F3}" srcId="{D09FE3ED-EF99-407F-9804-FF997949F483}" destId="{08E41B5A-09EB-4417-9719-A91C044EBAD9}" srcOrd="3" destOrd="0" parTransId="{02392A8B-3997-4E49-A52C-B1F0A8C6D9DC}" sibTransId="{ED8B53B0-BAC8-4E8A-9C7D-5225F046CF53}"/>
    <dgm:cxn modelId="{86BE6421-D54F-435A-996C-5C0404BE5323}" srcId="{D09FE3ED-EF99-407F-9804-FF997949F483}" destId="{04C64777-FE09-41A7-8038-0381654C882A}" srcOrd="2" destOrd="0" parTransId="{B8454BC4-8380-457C-A6B5-D3301D960511}" sibTransId="{9E581D66-9450-4EF9-BBBD-7FA829168611}"/>
    <dgm:cxn modelId="{298BE881-C292-4AB5-B123-655A37F7C566}" type="presOf" srcId="{722022B6-A910-4CDD-9526-DDB06B618A67}" destId="{51D99C0E-233A-4905-874E-06BEC237F2BB}" srcOrd="1" destOrd="0" presId="urn:microsoft.com/office/officeart/2005/8/layout/hList7"/>
    <dgm:cxn modelId="{5BF2182E-6A9F-410C-A4CE-8721B1895512}" type="presOf" srcId="{564F5822-201A-43FB-8494-E4A91CA83216}" destId="{828DD9BF-2B4D-448D-840D-289E4FEFB71F}" srcOrd="0" destOrd="0" presId="urn:microsoft.com/office/officeart/2005/8/layout/hList7"/>
    <dgm:cxn modelId="{6F67EF04-A99D-45A9-89D6-521B20D80E3D}" type="presOf" srcId="{9E581D66-9450-4EF9-BBBD-7FA829168611}" destId="{5D3F0EEA-56F0-47AD-9584-53CC330FDE1B}" srcOrd="0" destOrd="0" presId="urn:microsoft.com/office/officeart/2005/8/layout/hList7"/>
    <dgm:cxn modelId="{919C9529-5D29-41A2-A653-7916D9048D40}" type="presOf" srcId="{006CB361-0B1D-47A5-A7D1-3B4B9C04E11A}" destId="{10CD24E6-69CE-429E-81D4-9B8B9E38101B}" srcOrd="1" destOrd="0" presId="urn:microsoft.com/office/officeart/2005/8/layout/hList7"/>
    <dgm:cxn modelId="{0B1E6C67-7F6F-4D7D-8EE8-5A0C62AFA5DB}" type="presParOf" srcId="{D0D7A72E-C813-4DAF-8A48-4D89AB878FF5}" destId="{5FEAB0FE-B7F4-46D3-9690-8AA931F50CC2}" srcOrd="0" destOrd="0" presId="urn:microsoft.com/office/officeart/2005/8/layout/hList7"/>
    <dgm:cxn modelId="{4CF5FE20-9AEB-448C-BBCD-DE2CC0C4AD66}" type="presParOf" srcId="{D0D7A72E-C813-4DAF-8A48-4D89AB878FF5}" destId="{F75BCBCC-EDEB-42C9-BCEC-6890916AB455}" srcOrd="1" destOrd="0" presId="urn:microsoft.com/office/officeart/2005/8/layout/hList7"/>
    <dgm:cxn modelId="{DD174B37-51BA-4F1D-BAA1-E2C52DD78F37}" type="presParOf" srcId="{F75BCBCC-EDEB-42C9-BCEC-6890916AB455}" destId="{702F83BE-B6F4-46CC-A0A0-C26E4653734F}" srcOrd="0" destOrd="0" presId="urn:microsoft.com/office/officeart/2005/8/layout/hList7"/>
    <dgm:cxn modelId="{0A47A070-88DC-4110-9449-3FF93222CA66}" type="presParOf" srcId="{702F83BE-B6F4-46CC-A0A0-C26E4653734F}" destId="{AD0668CB-E552-4214-A68E-6DA24EE60360}" srcOrd="0" destOrd="0" presId="urn:microsoft.com/office/officeart/2005/8/layout/hList7"/>
    <dgm:cxn modelId="{787F91F3-1B83-48F2-9453-05DE9581810F}" type="presParOf" srcId="{702F83BE-B6F4-46CC-A0A0-C26E4653734F}" destId="{51D99C0E-233A-4905-874E-06BEC237F2BB}" srcOrd="1" destOrd="0" presId="urn:microsoft.com/office/officeart/2005/8/layout/hList7"/>
    <dgm:cxn modelId="{38AC64DF-908E-44C7-9047-A60C647AFFE5}" type="presParOf" srcId="{702F83BE-B6F4-46CC-A0A0-C26E4653734F}" destId="{DCA50B83-8DCB-4C0E-BA2B-A19EDE04B3B5}" srcOrd="2" destOrd="0" presId="urn:microsoft.com/office/officeart/2005/8/layout/hList7"/>
    <dgm:cxn modelId="{996B0809-6076-4715-8060-C5A400051EFD}" type="presParOf" srcId="{702F83BE-B6F4-46CC-A0A0-C26E4653734F}" destId="{20F1C634-A0FD-4FAA-9B8D-80BCC4415E31}" srcOrd="3" destOrd="0" presId="urn:microsoft.com/office/officeart/2005/8/layout/hList7"/>
    <dgm:cxn modelId="{D795F1CC-31F5-43F8-9C0D-1B5A6E1253CA}" type="presParOf" srcId="{F75BCBCC-EDEB-42C9-BCEC-6890916AB455}" destId="{828DD9BF-2B4D-448D-840D-289E4FEFB71F}" srcOrd="1" destOrd="0" presId="urn:microsoft.com/office/officeart/2005/8/layout/hList7"/>
    <dgm:cxn modelId="{CF606B4B-FB6C-4CCD-AD27-557D823BA988}" type="presParOf" srcId="{F75BCBCC-EDEB-42C9-BCEC-6890916AB455}" destId="{7ED23238-CC18-4CC0-9A42-6F4C142198D9}" srcOrd="2" destOrd="0" presId="urn:microsoft.com/office/officeart/2005/8/layout/hList7"/>
    <dgm:cxn modelId="{8143B515-AEAF-441B-AD93-16AF46CB7190}" type="presParOf" srcId="{7ED23238-CC18-4CC0-9A42-6F4C142198D9}" destId="{2D7E44E7-BC8C-472B-9B5B-4F6C2788EA02}" srcOrd="0" destOrd="0" presId="urn:microsoft.com/office/officeart/2005/8/layout/hList7"/>
    <dgm:cxn modelId="{21D45E1C-ADE1-4E86-817A-BE8318AB802A}" type="presParOf" srcId="{7ED23238-CC18-4CC0-9A42-6F4C142198D9}" destId="{10CD24E6-69CE-429E-81D4-9B8B9E38101B}" srcOrd="1" destOrd="0" presId="urn:microsoft.com/office/officeart/2005/8/layout/hList7"/>
    <dgm:cxn modelId="{2D94876C-1B05-42D3-B58A-216E011F18BD}" type="presParOf" srcId="{7ED23238-CC18-4CC0-9A42-6F4C142198D9}" destId="{EB016C67-68CA-4795-ACEC-E125238A63AF}" srcOrd="2" destOrd="0" presId="urn:microsoft.com/office/officeart/2005/8/layout/hList7"/>
    <dgm:cxn modelId="{7A1F69C7-E628-4004-A252-2B62D8E4A74D}" type="presParOf" srcId="{7ED23238-CC18-4CC0-9A42-6F4C142198D9}" destId="{7E07C6D1-D8D4-4CE4-8F1F-9DCA83A06C56}" srcOrd="3" destOrd="0" presId="urn:microsoft.com/office/officeart/2005/8/layout/hList7"/>
    <dgm:cxn modelId="{20A46FA2-FCB4-4035-8469-753EC93C4CFC}" type="presParOf" srcId="{F75BCBCC-EDEB-42C9-BCEC-6890916AB455}" destId="{232AB96C-DCFD-45B8-8118-A00881E601EE}" srcOrd="3" destOrd="0" presId="urn:microsoft.com/office/officeart/2005/8/layout/hList7"/>
    <dgm:cxn modelId="{A4EB89F0-C75E-4F51-9BF9-778059A69C10}" type="presParOf" srcId="{F75BCBCC-EDEB-42C9-BCEC-6890916AB455}" destId="{1211537B-C23F-4EE0-9222-85F46CAA8002}" srcOrd="4" destOrd="0" presId="urn:microsoft.com/office/officeart/2005/8/layout/hList7"/>
    <dgm:cxn modelId="{05A653E1-4D24-4047-B4EE-79280E93D59F}" type="presParOf" srcId="{1211537B-C23F-4EE0-9222-85F46CAA8002}" destId="{04B1C00B-7CB3-4303-BE4B-6CCFAD234A46}" srcOrd="0" destOrd="0" presId="urn:microsoft.com/office/officeart/2005/8/layout/hList7"/>
    <dgm:cxn modelId="{173EF521-4E4F-4CFA-8D12-EE6A072A4208}" type="presParOf" srcId="{1211537B-C23F-4EE0-9222-85F46CAA8002}" destId="{559B0483-03EA-4249-92E8-34830B9B909E}" srcOrd="1" destOrd="0" presId="urn:microsoft.com/office/officeart/2005/8/layout/hList7"/>
    <dgm:cxn modelId="{23A1070E-B2ED-4153-9E19-D49E9132C794}" type="presParOf" srcId="{1211537B-C23F-4EE0-9222-85F46CAA8002}" destId="{13AC35C2-A359-4191-9B68-079C3AD87AE6}" srcOrd="2" destOrd="0" presId="urn:microsoft.com/office/officeart/2005/8/layout/hList7"/>
    <dgm:cxn modelId="{DE88E86E-93A7-41D2-87F0-5BF1938C30B6}" type="presParOf" srcId="{1211537B-C23F-4EE0-9222-85F46CAA8002}" destId="{99D3928B-E022-423F-91EF-2190523489FE}" srcOrd="3" destOrd="0" presId="urn:microsoft.com/office/officeart/2005/8/layout/hList7"/>
    <dgm:cxn modelId="{3D89BC17-69FF-438A-8240-02C629BA9E0C}" type="presParOf" srcId="{F75BCBCC-EDEB-42C9-BCEC-6890916AB455}" destId="{5D3F0EEA-56F0-47AD-9584-53CC330FDE1B}" srcOrd="5" destOrd="0" presId="urn:microsoft.com/office/officeart/2005/8/layout/hList7"/>
    <dgm:cxn modelId="{EB2C6ACC-9BDE-43F3-B4DA-7FE8F93D8B4E}" type="presParOf" srcId="{F75BCBCC-EDEB-42C9-BCEC-6890916AB455}" destId="{A157238B-EF43-4A2D-9E81-0D0DD7621E28}" srcOrd="6" destOrd="0" presId="urn:microsoft.com/office/officeart/2005/8/layout/hList7"/>
    <dgm:cxn modelId="{42CCE0C4-61C6-4545-A1C1-EF493F3C27EE}" type="presParOf" srcId="{A157238B-EF43-4A2D-9E81-0D0DD7621E28}" destId="{65849435-02B4-4C4A-B497-BCA81ECED186}" srcOrd="0" destOrd="0" presId="urn:microsoft.com/office/officeart/2005/8/layout/hList7"/>
    <dgm:cxn modelId="{9E1409BD-93D1-40C8-96C8-E44B43E4D95B}" type="presParOf" srcId="{A157238B-EF43-4A2D-9E81-0D0DD7621E28}" destId="{D7BC0B7B-39CD-4D0F-8CBD-4122BBD58076}" srcOrd="1" destOrd="0" presId="urn:microsoft.com/office/officeart/2005/8/layout/hList7"/>
    <dgm:cxn modelId="{E4A0D86A-52CE-4CFB-BF1C-5C7E7E96CDE2}" type="presParOf" srcId="{A157238B-EF43-4A2D-9E81-0D0DD7621E28}" destId="{3D740A5B-6E50-4C41-85B6-9C2846C3284E}" srcOrd="2" destOrd="0" presId="urn:microsoft.com/office/officeart/2005/8/layout/hList7"/>
    <dgm:cxn modelId="{043A9D88-CF39-460D-A2D8-A7EFCA2B9605}" type="presParOf" srcId="{A157238B-EF43-4A2D-9E81-0D0DD7621E28}" destId="{E5B90338-0C16-46D0-A30B-FE4535888A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FE3ED-EF99-407F-9804-FF997949F483}" type="doc">
      <dgm:prSet loTypeId="urn:microsoft.com/office/officeart/2005/8/layout/hList7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2022B6-A910-4CDD-9526-DDB06B618A67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dirty="0">
            <a:solidFill>
              <a:srgbClr val="FFFFFF"/>
            </a:solidFill>
          </a:endParaRPr>
        </a:p>
      </dgm:t>
    </dgm:pt>
    <dgm:pt modelId="{45AA85B6-35F3-46C3-9836-86555376929D}" type="par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564F5822-201A-43FB-8494-E4A91CA83216}" type="sib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06CB361-0B1D-47A5-A7D1-3B4B9C04E11A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2) Establish what it means to get better at history</a:t>
          </a:r>
          <a:endParaRPr lang="en-GB" dirty="0">
            <a:solidFill>
              <a:srgbClr val="FFFFFF"/>
            </a:solidFill>
          </a:endParaRPr>
        </a:p>
      </dgm:t>
    </dgm:pt>
    <dgm:pt modelId="{CD404FF4-D372-4CAF-8354-68DF83192548}" type="par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35426CF-8B8D-45EF-B26B-6AE51574006E}" type="sib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4C64777-FE09-41A7-8038-0381654C882A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dirty="0">
            <a:solidFill>
              <a:srgbClr val="FFFFFF"/>
            </a:solidFill>
          </a:endParaRPr>
        </a:p>
      </dgm:t>
    </dgm:pt>
    <dgm:pt modelId="{B8454BC4-8380-457C-A6B5-D3301D960511}" type="par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9E581D66-9450-4EF9-BBBD-7FA829168611}" type="sib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8E41B5A-09EB-4417-9719-A91C044EBAD9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4) Get your SMT onside</a:t>
          </a:r>
          <a:endParaRPr lang="en-GB" dirty="0">
            <a:solidFill>
              <a:srgbClr val="FFFFFF"/>
            </a:solidFill>
          </a:endParaRPr>
        </a:p>
      </dgm:t>
    </dgm:pt>
    <dgm:pt modelId="{02392A8B-3997-4E49-A52C-B1F0A8C6D9DC}" type="par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D8B53B0-BAC8-4E8A-9C7D-5225F046CF53}" type="sib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D0D7A72E-C813-4DAF-8A48-4D89AB878FF5}" type="pres">
      <dgm:prSet presAssocID="{D09FE3ED-EF99-407F-9804-FF997949F4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AB0FE-B7F4-46D3-9690-8AA931F50CC2}" type="pres">
      <dgm:prSet presAssocID="{D09FE3ED-EF99-407F-9804-FF997949F483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F75BCBCC-EDEB-42C9-BCEC-6890916AB455}" type="pres">
      <dgm:prSet presAssocID="{D09FE3ED-EF99-407F-9804-FF997949F483}" presName="linComp" presStyleCnt="0"/>
      <dgm:spPr/>
      <dgm:t>
        <a:bodyPr/>
        <a:lstStyle/>
        <a:p>
          <a:endParaRPr lang="en-GB"/>
        </a:p>
      </dgm:t>
    </dgm:pt>
    <dgm:pt modelId="{702F83BE-B6F4-46CC-A0A0-C26E4653734F}" type="pres">
      <dgm:prSet presAssocID="{722022B6-A910-4CDD-9526-DDB06B618A67}" presName="compNode" presStyleCnt="0"/>
      <dgm:spPr/>
      <dgm:t>
        <a:bodyPr/>
        <a:lstStyle/>
        <a:p>
          <a:endParaRPr lang="en-GB"/>
        </a:p>
      </dgm:t>
    </dgm:pt>
    <dgm:pt modelId="{AD0668CB-E552-4214-A68E-6DA24EE60360}" type="pres">
      <dgm:prSet presAssocID="{722022B6-A910-4CDD-9526-DDB06B618A67}" presName="bkgdShape" presStyleLbl="node1" presStyleIdx="0" presStyleCnt="4"/>
      <dgm:spPr/>
      <dgm:t>
        <a:bodyPr/>
        <a:lstStyle/>
        <a:p>
          <a:endParaRPr lang="en-GB"/>
        </a:p>
      </dgm:t>
    </dgm:pt>
    <dgm:pt modelId="{51D99C0E-233A-4905-874E-06BEC237F2BB}" type="pres">
      <dgm:prSet presAssocID="{722022B6-A910-4CDD-9526-DDB06B618A6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A50B83-8DCB-4C0E-BA2B-A19EDE04B3B5}" type="pres">
      <dgm:prSet presAssocID="{722022B6-A910-4CDD-9526-DDB06B618A67}" presName="invisiNode" presStyleLbl="node1" presStyleIdx="0" presStyleCnt="4"/>
      <dgm:spPr/>
      <dgm:t>
        <a:bodyPr/>
        <a:lstStyle/>
        <a:p>
          <a:endParaRPr lang="en-GB"/>
        </a:p>
      </dgm:t>
    </dgm:pt>
    <dgm:pt modelId="{20F1C634-A0FD-4FAA-9B8D-80BCC4415E31}" type="pres">
      <dgm:prSet presAssocID="{722022B6-A910-4CDD-9526-DDB06B618A67}" presName="imagNode" presStyleLbl="fgImgPlace1" presStyleIdx="0" presStyleCnt="4"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GB"/>
        </a:p>
      </dgm:t>
    </dgm:pt>
    <dgm:pt modelId="{828DD9BF-2B4D-448D-840D-289E4FEFB71F}" type="pres">
      <dgm:prSet presAssocID="{564F5822-201A-43FB-8494-E4A91CA8321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D23238-CC18-4CC0-9A42-6F4C142198D9}" type="pres">
      <dgm:prSet presAssocID="{006CB361-0B1D-47A5-A7D1-3B4B9C04E11A}" presName="compNode" presStyleCnt="0"/>
      <dgm:spPr/>
      <dgm:t>
        <a:bodyPr/>
        <a:lstStyle/>
        <a:p>
          <a:endParaRPr lang="en-GB"/>
        </a:p>
      </dgm:t>
    </dgm:pt>
    <dgm:pt modelId="{2D7E44E7-BC8C-472B-9B5B-4F6C2788EA02}" type="pres">
      <dgm:prSet presAssocID="{006CB361-0B1D-47A5-A7D1-3B4B9C04E11A}" presName="bkgdShape" presStyleLbl="node1" presStyleIdx="1" presStyleCnt="4"/>
      <dgm:spPr/>
      <dgm:t>
        <a:bodyPr/>
        <a:lstStyle/>
        <a:p>
          <a:endParaRPr lang="en-GB"/>
        </a:p>
      </dgm:t>
    </dgm:pt>
    <dgm:pt modelId="{10CD24E6-69CE-429E-81D4-9B8B9E38101B}" type="pres">
      <dgm:prSet presAssocID="{006CB361-0B1D-47A5-A7D1-3B4B9C04E11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016C67-68CA-4795-ACEC-E125238A63AF}" type="pres">
      <dgm:prSet presAssocID="{006CB361-0B1D-47A5-A7D1-3B4B9C04E11A}" presName="invisiNode" presStyleLbl="node1" presStyleIdx="1" presStyleCnt="4"/>
      <dgm:spPr/>
      <dgm:t>
        <a:bodyPr/>
        <a:lstStyle/>
        <a:p>
          <a:endParaRPr lang="en-GB"/>
        </a:p>
      </dgm:t>
    </dgm:pt>
    <dgm:pt modelId="{7E07C6D1-D8D4-4CE4-8F1F-9DCA83A06C56}" type="pres">
      <dgm:prSet presAssocID="{006CB361-0B1D-47A5-A7D1-3B4B9C04E11A}" presName="imagNode" presStyleLbl="fgImgPlace1" presStyleIdx="1" presStyleCnt="4"/>
      <dgm:spPr>
        <a:blipFill>
          <a:blip xmlns:r="http://schemas.openxmlformats.org/officeDocument/2006/relationships"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GB"/>
        </a:p>
      </dgm:t>
    </dgm:pt>
    <dgm:pt modelId="{232AB96C-DCFD-45B8-8118-A00881E601EE}" type="pres">
      <dgm:prSet presAssocID="{235426CF-8B8D-45EF-B26B-6AE51574006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11537B-C23F-4EE0-9222-85F46CAA8002}" type="pres">
      <dgm:prSet presAssocID="{04C64777-FE09-41A7-8038-0381654C882A}" presName="compNode" presStyleCnt="0"/>
      <dgm:spPr/>
      <dgm:t>
        <a:bodyPr/>
        <a:lstStyle/>
        <a:p>
          <a:endParaRPr lang="en-GB"/>
        </a:p>
      </dgm:t>
    </dgm:pt>
    <dgm:pt modelId="{04B1C00B-7CB3-4303-BE4B-6CCFAD234A46}" type="pres">
      <dgm:prSet presAssocID="{04C64777-FE09-41A7-8038-0381654C882A}" presName="bkgdShape" presStyleLbl="node1" presStyleIdx="2" presStyleCnt="4"/>
      <dgm:spPr/>
      <dgm:t>
        <a:bodyPr/>
        <a:lstStyle/>
        <a:p>
          <a:endParaRPr lang="en-GB"/>
        </a:p>
      </dgm:t>
    </dgm:pt>
    <dgm:pt modelId="{559B0483-03EA-4249-92E8-34830B9B909E}" type="pres">
      <dgm:prSet presAssocID="{04C64777-FE09-41A7-8038-0381654C882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AC35C2-A359-4191-9B68-079C3AD87AE6}" type="pres">
      <dgm:prSet presAssocID="{04C64777-FE09-41A7-8038-0381654C882A}" presName="invisiNode" presStyleLbl="node1" presStyleIdx="2" presStyleCnt="4"/>
      <dgm:spPr/>
      <dgm:t>
        <a:bodyPr/>
        <a:lstStyle/>
        <a:p>
          <a:endParaRPr lang="en-GB"/>
        </a:p>
      </dgm:t>
    </dgm:pt>
    <dgm:pt modelId="{99D3928B-E022-423F-91EF-2190523489FE}" type="pres">
      <dgm:prSet presAssocID="{04C64777-FE09-41A7-8038-0381654C882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D3F0EEA-56F0-47AD-9584-53CC330FDE1B}" type="pres">
      <dgm:prSet presAssocID="{9E581D66-9450-4EF9-BBBD-7FA82916861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157238B-EF43-4A2D-9E81-0D0DD7621E28}" type="pres">
      <dgm:prSet presAssocID="{08E41B5A-09EB-4417-9719-A91C044EBAD9}" presName="compNode" presStyleCnt="0"/>
      <dgm:spPr/>
      <dgm:t>
        <a:bodyPr/>
        <a:lstStyle/>
        <a:p>
          <a:endParaRPr lang="en-GB"/>
        </a:p>
      </dgm:t>
    </dgm:pt>
    <dgm:pt modelId="{65849435-02B4-4C4A-B497-BCA81ECED186}" type="pres">
      <dgm:prSet presAssocID="{08E41B5A-09EB-4417-9719-A91C044EBAD9}" presName="bkgdShape" presStyleLbl="node1" presStyleIdx="3" presStyleCnt="4"/>
      <dgm:spPr/>
      <dgm:t>
        <a:bodyPr/>
        <a:lstStyle/>
        <a:p>
          <a:endParaRPr lang="en-GB"/>
        </a:p>
      </dgm:t>
    </dgm:pt>
    <dgm:pt modelId="{D7BC0B7B-39CD-4D0F-8CBD-4122BBD58076}" type="pres">
      <dgm:prSet presAssocID="{08E41B5A-09EB-4417-9719-A91C044EBAD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40A5B-6E50-4C41-85B6-9C2846C3284E}" type="pres">
      <dgm:prSet presAssocID="{08E41B5A-09EB-4417-9719-A91C044EBAD9}" presName="invisiNode" presStyleLbl="node1" presStyleIdx="3" presStyleCnt="4"/>
      <dgm:spPr/>
      <dgm:t>
        <a:bodyPr/>
        <a:lstStyle/>
        <a:p>
          <a:endParaRPr lang="en-GB"/>
        </a:p>
      </dgm:t>
    </dgm:pt>
    <dgm:pt modelId="{E5B90338-0C16-46D0-A30B-FE4535888A22}" type="pres">
      <dgm:prSet presAssocID="{08E41B5A-09EB-4417-9719-A91C044EBAD9}" presName="imagNode" presStyleLbl="fgImgPlace1" presStyleIdx="3" presStyleCnt="4"/>
      <dgm:spPr>
        <a:blipFill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GB"/>
        </a:p>
      </dgm:t>
    </dgm:pt>
  </dgm:ptLst>
  <dgm:cxnLst>
    <dgm:cxn modelId="{60E2D35A-EE38-40E6-94A9-BB5153E92D46}" srcId="{D09FE3ED-EF99-407F-9804-FF997949F483}" destId="{722022B6-A910-4CDD-9526-DDB06B618A67}" srcOrd="0" destOrd="0" parTransId="{45AA85B6-35F3-46C3-9836-86555376929D}" sibTransId="{564F5822-201A-43FB-8494-E4A91CA83216}"/>
    <dgm:cxn modelId="{BFC4711C-6C2D-4309-9DE3-164464FE6EC1}" type="presOf" srcId="{722022B6-A910-4CDD-9526-DDB06B618A67}" destId="{AD0668CB-E552-4214-A68E-6DA24EE60360}" srcOrd="0" destOrd="0" presId="urn:microsoft.com/office/officeart/2005/8/layout/hList7"/>
    <dgm:cxn modelId="{E0C4870C-24FA-41BE-A873-2CC3D229B4D9}" type="presOf" srcId="{08E41B5A-09EB-4417-9719-A91C044EBAD9}" destId="{65849435-02B4-4C4A-B497-BCA81ECED186}" srcOrd="0" destOrd="0" presId="urn:microsoft.com/office/officeart/2005/8/layout/hList7"/>
    <dgm:cxn modelId="{C8BA2838-AA96-497A-9E82-3DF09C833522}" type="presOf" srcId="{006CB361-0B1D-47A5-A7D1-3B4B9C04E11A}" destId="{2D7E44E7-BC8C-472B-9B5B-4F6C2788EA02}" srcOrd="0" destOrd="0" presId="urn:microsoft.com/office/officeart/2005/8/layout/hList7"/>
    <dgm:cxn modelId="{ECBE063A-838E-42BE-A2A8-326FD7783DB6}" type="presOf" srcId="{9E581D66-9450-4EF9-BBBD-7FA829168611}" destId="{5D3F0EEA-56F0-47AD-9584-53CC330FDE1B}" srcOrd="0" destOrd="0" presId="urn:microsoft.com/office/officeart/2005/8/layout/hList7"/>
    <dgm:cxn modelId="{D64C92C9-9556-47DB-99CC-D72A7A4A2106}" type="presOf" srcId="{04C64777-FE09-41A7-8038-0381654C882A}" destId="{559B0483-03EA-4249-92E8-34830B9B909E}" srcOrd="1" destOrd="0" presId="urn:microsoft.com/office/officeart/2005/8/layout/hList7"/>
    <dgm:cxn modelId="{69B6F140-6F8D-4580-915E-7E34B4FD7404}" srcId="{D09FE3ED-EF99-407F-9804-FF997949F483}" destId="{006CB361-0B1D-47A5-A7D1-3B4B9C04E11A}" srcOrd="1" destOrd="0" parTransId="{CD404FF4-D372-4CAF-8354-68DF83192548}" sibTransId="{235426CF-8B8D-45EF-B26B-6AE51574006E}"/>
    <dgm:cxn modelId="{986E89B8-35F0-4F1A-9C84-17D42FEEEE4F}" type="presOf" srcId="{D09FE3ED-EF99-407F-9804-FF997949F483}" destId="{D0D7A72E-C813-4DAF-8A48-4D89AB878FF5}" srcOrd="0" destOrd="0" presId="urn:microsoft.com/office/officeart/2005/8/layout/hList7"/>
    <dgm:cxn modelId="{3A3E4C23-767D-4E80-A873-F518F3CAB9F3}" srcId="{D09FE3ED-EF99-407F-9804-FF997949F483}" destId="{08E41B5A-09EB-4417-9719-A91C044EBAD9}" srcOrd="3" destOrd="0" parTransId="{02392A8B-3997-4E49-A52C-B1F0A8C6D9DC}" sibTransId="{ED8B53B0-BAC8-4E8A-9C7D-5225F046CF53}"/>
    <dgm:cxn modelId="{49EE3650-5500-4318-A1CE-32610E6F3BAD}" type="presOf" srcId="{235426CF-8B8D-45EF-B26B-6AE51574006E}" destId="{232AB96C-DCFD-45B8-8118-A00881E601EE}" srcOrd="0" destOrd="0" presId="urn:microsoft.com/office/officeart/2005/8/layout/hList7"/>
    <dgm:cxn modelId="{86BE6421-D54F-435A-996C-5C0404BE5323}" srcId="{D09FE3ED-EF99-407F-9804-FF997949F483}" destId="{04C64777-FE09-41A7-8038-0381654C882A}" srcOrd="2" destOrd="0" parTransId="{B8454BC4-8380-457C-A6B5-D3301D960511}" sibTransId="{9E581D66-9450-4EF9-BBBD-7FA829168611}"/>
    <dgm:cxn modelId="{E38ECBE2-16B8-404A-B9FB-4484F661E247}" type="presOf" srcId="{006CB361-0B1D-47A5-A7D1-3B4B9C04E11A}" destId="{10CD24E6-69CE-429E-81D4-9B8B9E38101B}" srcOrd="1" destOrd="0" presId="urn:microsoft.com/office/officeart/2005/8/layout/hList7"/>
    <dgm:cxn modelId="{71F71053-A664-47D5-B35D-EFEEDAE61165}" type="presOf" srcId="{04C64777-FE09-41A7-8038-0381654C882A}" destId="{04B1C00B-7CB3-4303-BE4B-6CCFAD234A46}" srcOrd="0" destOrd="0" presId="urn:microsoft.com/office/officeart/2005/8/layout/hList7"/>
    <dgm:cxn modelId="{C7A764BA-D399-4BEF-BFF7-971161ABC6B4}" type="presOf" srcId="{08E41B5A-09EB-4417-9719-A91C044EBAD9}" destId="{D7BC0B7B-39CD-4D0F-8CBD-4122BBD58076}" srcOrd="1" destOrd="0" presId="urn:microsoft.com/office/officeart/2005/8/layout/hList7"/>
    <dgm:cxn modelId="{AD39658C-E458-4409-9769-BF4FD7FFCDF8}" type="presOf" srcId="{564F5822-201A-43FB-8494-E4A91CA83216}" destId="{828DD9BF-2B4D-448D-840D-289E4FEFB71F}" srcOrd="0" destOrd="0" presId="urn:microsoft.com/office/officeart/2005/8/layout/hList7"/>
    <dgm:cxn modelId="{BD6007A2-CC09-469D-B745-E1CB13B05326}" type="presOf" srcId="{722022B6-A910-4CDD-9526-DDB06B618A67}" destId="{51D99C0E-233A-4905-874E-06BEC237F2BB}" srcOrd="1" destOrd="0" presId="urn:microsoft.com/office/officeart/2005/8/layout/hList7"/>
    <dgm:cxn modelId="{49B3152C-6A80-42F4-9A4C-652AFD52A837}" type="presParOf" srcId="{D0D7A72E-C813-4DAF-8A48-4D89AB878FF5}" destId="{5FEAB0FE-B7F4-46D3-9690-8AA931F50CC2}" srcOrd="0" destOrd="0" presId="urn:microsoft.com/office/officeart/2005/8/layout/hList7"/>
    <dgm:cxn modelId="{51182315-15C3-4EA9-93EE-A01DAB501F82}" type="presParOf" srcId="{D0D7A72E-C813-4DAF-8A48-4D89AB878FF5}" destId="{F75BCBCC-EDEB-42C9-BCEC-6890916AB455}" srcOrd="1" destOrd="0" presId="urn:microsoft.com/office/officeart/2005/8/layout/hList7"/>
    <dgm:cxn modelId="{CB1D37E9-AEC3-4ECE-B298-8AE25762FC6C}" type="presParOf" srcId="{F75BCBCC-EDEB-42C9-BCEC-6890916AB455}" destId="{702F83BE-B6F4-46CC-A0A0-C26E4653734F}" srcOrd="0" destOrd="0" presId="urn:microsoft.com/office/officeart/2005/8/layout/hList7"/>
    <dgm:cxn modelId="{754468F1-E926-402F-BB4A-8C3B5AB05570}" type="presParOf" srcId="{702F83BE-B6F4-46CC-A0A0-C26E4653734F}" destId="{AD0668CB-E552-4214-A68E-6DA24EE60360}" srcOrd="0" destOrd="0" presId="urn:microsoft.com/office/officeart/2005/8/layout/hList7"/>
    <dgm:cxn modelId="{CF4A3927-C2DA-4B2D-BE33-ACC8E9124C09}" type="presParOf" srcId="{702F83BE-B6F4-46CC-A0A0-C26E4653734F}" destId="{51D99C0E-233A-4905-874E-06BEC237F2BB}" srcOrd="1" destOrd="0" presId="urn:microsoft.com/office/officeart/2005/8/layout/hList7"/>
    <dgm:cxn modelId="{3C180032-9DDD-4976-99F3-D0922A9BAE15}" type="presParOf" srcId="{702F83BE-B6F4-46CC-A0A0-C26E4653734F}" destId="{DCA50B83-8DCB-4C0E-BA2B-A19EDE04B3B5}" srcOrd="2" destOrd="0" presId="urn:microsoft.com/office/officeart/2005/8/layout/hList7"/>
    <dgm:cxn modelId="{992AFCCA-E0F0-4F50-9874-C5FE929EC663}" type="presParOf" srcId="{702F83BE-B6F4-46CC-A0A0-C26E4653734F}" destId="{20F1C634-A0FD-4FAA-9B8D-80BCC4415E31}" srcOrd="3" destOrd="0" presId="urn:microsoft.com/office/officeart/2005/8/layout/hList7"/>
    <dgm:cxn modelId="{A8A8FBDD-1BC2-463E-B79F-CEFAA88C3C41}" type="presParOf" srcId="{F75BCBCC-EDEB-42C9-BCEC-6890916AB455}" destId="{828DD9BF-2B4D-448D-840D-289E4FEFB71F}" srcOrd="1" destOrd="0" presId="urn:microsoft.com/office/officeart/2005/8/layout/hList7"/>
    <dgm:cxn modelId="{6EFC5D6F-4040-4C52-97E1-6B174D3FDBA0}" type="presParOf" srcId="{F75BCBCC-EDEB-42C9-BCEC-6890916AB455}" destId="{7ED23238-CC18-4CC0-9A42-6F4C142198D9}" srcOrd="2" destOrd="0" presId="urn:microsoft.com/office/officeart/2005/8/layout/hList7"/>
    <dgm:cxn modelId="{2DEBF9E5-9A4F-4450-894E-81F1881B1FC3}" type="presParOf" srcId="{7ED23238-CC18-4CC0-9A42-6F4C142198D9}" destId="{2D7E44E7-BC8C-472B-9B5B-4F6C2788EA02}" srcOrd="0" destOrd="0" presId="urn:microsoft.com/office/officeart/2005/8/layout/hList7"/>
    <dgm:cxn modelId="{5877157F-27E5-4479-B733-F146BC97DAF5}" type="presParOf" srcId="{7ED23238-CC18-4CC0-9A42-6F4C142198D9}" destId="{10CD24E6-69CE-429E-81D4-9B8B9E38101B}" srcOrd="1" destOrd="0" presId="urn:microsoft.com/office/officeart/2005/8/layout/hList7"/>
    <dgm:cxn modelId="{A50D565F-B52B-444B-955E-8DF84A25D15E}" type="presParOf" srcId="{7ED23238-CC18-4CC0-9A42-6F4C142198D9}" destId="{EB016C67-68CA-4795-ACEC-E125238A63AF}" srcOrd="2" destOrd="0" presId="urn:microsoft.com/office/officeart/2005/8/layout/hList7"/>
    <dgm:cxn modelId="{5B7CF0C1-5EC1-44C2-B0DB-A2075FC67ABD}" type="presParOf" srcId="{7ED23238-CC18-4CC0-9A42-6F4C142198D9}" destId="{7E07C6D1-D8D4-4CE4-8F1F-9DCA83A06C56}" srcOrd="3" destOrd="0" presId="urn:microsoft.com/office/officeart/2005/8/layout/hList7"/>
    <dgm:cxn modelId="{7BB14DC0-1BEA-4B18-9361-9A3A3349D253}" type="presParOf" srcId="{F75BCBCC-EDEB-42C9-BCEC-6890916AB455}" destId="{232AB96C-DCFD-45B8-8118-A00881E601EE}" srcOrd="3" destOrd="0" presId="urn:microsoft.com/office/officeart/2005/8/layout/hList7"/>
    <dgm:cxn modelId="{33C18261-A54C-40EE-B105-93DADBC2865E}" type="presParOf" srcId="{F75BCBCC-EDEB-42C9-BCEC-6890916AB455}" destId="{1211537B-C23F-4EE0-9222-85F46CAA8002}" srcOrd="4" destOrd="0" presId="urn:microsoft.com/office/officeart/2005/8/layout/hList7"/>
    <dgm:cxn modelId="{5051F371-9D8E-4470-92EC-27D68A710251}" type="presParOf" srcId="{1211537B-C23F-4EE0-9222-85F46CAA8002}" destId="{04B1C00B-7CB3-4303-BE4B-6CCFAD234A46}" srcOrd="0" destOrd="0" presId="urn:microsoft.com/office/officeart/2005/8/layout/hList7"/>
    <dgm:cxn modelId="{F5FB3C43-C5CF-4518-9853-8038AC973B4B}" type="presParOf" srcId="{1211537B-C23F-4EE0-9222-85F46CAA8002}" destId="{559B0483-03EA-4249-92E8-34830B9B909E}" srcOrd="1" destOrd="0" presId="urn:microsoft.com/office/officeart/2005/8/layout/hList7"/>
    <dgm:cxn modelId="{8F6DC985-FD7E-4C0E-A082-D0112473E624}" type="presParOf" srcId="{1211537B-C23F-4EE0-9222-85F46CAA8002}" destId="{13AC35C2-A359-4191-9B68-079C3AD87AE6}" srcOrd="2" destOrd="0" presId="urn:microsoft.com/office/officeart/2005/8/layout/hList7"/>
    <dgm:cxn modelId="{2BF3776B-B7A9-4472-87B6-9B4C7D527449}" type="presParOf" srcId="{1211537B-C23F-4EE0-9222-85F46CAA8002}" destId="{99D3928B-E022-423F-91EF-2190523489FE}" srcOrd="3" destOrd="0" presId="urn:microsoft.com/office/officeart/2005/8/layout/hList7"/>
    <dgm:cxn modelId="{D68D27EE-0E23-453B-916C-D8B80B5E83A7}" type="presParOf" srcId="{F75BCBCC-EDEB-42C9-BCEC-6890916AB455}" destId="{5D3F0EEA-56F0-47AD-9584-53CC330FDE1B}" srcOrd="5" destOrd="0" presId="urn:microsoft.com/office/officeart/2005/8/layout/hList7"/>
    <dgm:cxn modelId="{F8F18994-3AF2-4762-82A1-6146D0F071B9}" type="presParOf" srcId="{F75BCBCC-EDEB-42C9-BCEC-6890916AB455}" destId="{A157238B-EF43-4A2D-9E81-0D0DD7621E28}" srcOrd="6" destOrd="0" presId="urn:microsoft.com/office/officeart/2005/8/layout/hList7"/>
    <dgm:cxn modelId="{0F6E6E7E-983A-468D-AE83-06F0A3ED0635}" type="presParOf" srcId="{A157238B-EF43-4A2D-9E81-0D0DD7621E28}" destId="{65849435-02B4-4C4A-B497-BCA81ECED186}" srcOrd="0" destOrd="0" presId="urn:microsoft.com/office/officeart/2005/8/layout/hList7"/>
    <dgm:cxn modelId="{66D3E5B0-8E0D-4CB5-8C91-5CF357C556F4}" type="presParOf" srcId="{A157238B-EF43-4A2D-9E81-0D0DD7621E28}" destId="{D7BC0B7B-39CD-4D0F-8CBD-4122BBD58076}" srcOrd="1" destOrd="0" presId="urn:microsoft.com/office/officeart/2005/8/layout/hList7"/>
    <dgm:cxn modelId="{3AE60270-C863-45DA-9FE2-25D0889F84B9}" type="presParOf" srcId="{A157238B-EF43-4A2D-9E81-0D0DD7621E28}" destId="{3D740A5B-6E50-4C41-85B6-9C2846C3284E}" srcOrd="2" destOrd="0" presId="urn:microsoft.com/office/officeart/2005/8/layout/hList7"/>
    <dgm:cxn modelId="{4369346A-CDC7-47CB-BCFA-96739D6B9477}" type="presParOf" srcId="{A157238B-EF43-4A2D-9E81-0D0DD7621E28}" destId="{E5B90338-0C16-46D0-A30B-FE4535888A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FE3ED-EF99-407F-9804-FF997949F483}" type="doc">
      <dgm:prSet loTypeId="urn:microsoft.com/office/officeart/2005/8/layout/hList7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2022B6-A910-4CDD-9526-DDB06B618A67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dirty="0">
            <a:solidFill>
              <a:srgbClr val="FFFFFF"/>
            </a:solidFill>
          </a:endParaRPr>
        </a:p>
      </dgm:t>
    </dgm:pt>
    <dgm:pt modelId="{45AA85B6-35F3-46C3-9836-86555376929D}" type="par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564F5822-201A-43FB-8494-E4A91CA83216}" type="sibTrans" cxnId="{60E2D35A-EE38-40E6-94A9-BB5153E92D4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06CB361-0B1D-47A5-A7D1-3B4B9C04E11A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2) Establish what it means to get better at history</a:t>
          </a:r>
          <a:endParaRPr lang="en-GB" dirty="0">
            <a:solidFill>
              <a:srgbClr val="FFFFFF"/>
            </a:solidFill>
          </a:endParaRPr>
        </a:p>
      </dgm:t>
    </dgm:pt>
    <dgm:pt modelId="{CD404FF4-D372-4CAF-8354-68DF83192548}" type="par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35426CF-8B8D-45EF-B26B-6AE51574006E}" type="sibTrans" cxnId="{69B6F140-6F8D-4580-915E-7E34B4FD740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4C64777-FE09-41A7-8038-0381654C882A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dirty="0">
            <a:solidFill>
              <a:srgbClr val="FFFFFF"/>
            </a:solidFill>
          </a:endParaRPr>
        </a:p>
      </dgm:t>
    </dgm:pt>
    <dgm:pt modelId="{B8454BC4-8380-457C-A6B5-D3301D960511}" type="par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9E581D66-9450-4EF9-BBBD-7FA829168611}" type="sibTrans" cxnId="{86BE6421-D54F-435A-996C-5C0404BE532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08E41B5A-09EB-4417-9719-A91C044EBAD9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4) Get your SMT onside</a:t>
          </a:r>
          <a:endParaRPr lang="en-GB" dirty="0">
            <a:solidFill>
              <a:srgbClr val="FFFFFF"/>
            </a:solidFill>
          </a:endParaRPr>
        </a:p>
      </dgm:t>
    </dgm:pt>
    <dgm:pt modelId="{02392A8B-3997-4E49-A52C-B1F0A8C6D9DC}" type="par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D8B53B0-BAC8-4E8A-9C7D-5225F046CF53}" type="sibTrans" cxnId="{3A3E4C23-767D-4E80-A873-F518F3CAB9F3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D0D7A72E-C813-4DAF-8A48-4D89AB878FF5}" type="pres">
      <dgm:prSet presAssocID="{D09FE3ED-EF99-407F-9804-FF997949F4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AB0FE-B7F4-46D3-9690-8AA931F50CC2}" type="pres">
      <dgm:prSet presAssocID="{D09FE3ED-EF99-407F-9804-FF997949F483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F75BCBCC-EDEB-42C9-BCEC-6890916AB455}" type="pres">
      <dgm:prSet presAssocID="{D09FE3ED-EF99-407F-9804-FF997949F483}" presName="linComp" presStyleCnt="0"/>
      <dgm:spPr/>
      <dgm:t>
        <a:bodyPr/>
        <a:lstStyle/>
        <a:p>
          <a:endParaRPr lang="en-GB"/>
        </a:p>
      </dgm:t>
    </dgm:pt>
    <dgm:pt modelId="{702F83BE-B6F4-46CC-A0A0-C26E4653734F}" type="pres">
      <dgm:prSet presAssocID="{722022B6-A910-4CDD-9526-DDB06B618A67}" presName="compNode" presStyleCnt="0"/>
      <dgm:spPr/>
      <dgm:t>
        <a:bodyPr/>
        <a:lstStyle/>
        <a:p>
          <a:endParaRPr lang="en-GB"/>
        </a:p>
      </dgm:t>
    </dgm:pt>
    <dgm:pt modelId="{AD0668CB-E552-4214-A68E-6DA24EE60360}" type="pres">
      <dgm:prSet presAssocID="{722022B6-A910-4CDD-9526-DDB06B618A67}" presName="bkgdShape" presStyleLbl="node1" presStyleIdx="0" presStyleCnt="4"/>
      <dgm:spPr/>
      <dgm:t>
        <a:bodyPr/>
        <a:lstStyle/>
        <a:p>
          <a:endParaRPr lang="en-GB"/>
        </a:p>
      </dgm:t>
    </dgm:pt>
    <dgm:pt modelId="{51D99C0E-233A-4905-874E-06BEC237F2BB}" type="pres">
      <dgm:prSet presAssocID="{722022B6-A910-4CDD-9526-DDB06B618A6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A50B83-8DCB-4C0E-BA2B-A19EDE04B3B5}" type="pres">
      <dgm:prSet presAssocID="{722022B6-A910-4CDD-9526-DDB06B618A67}" presName="invisiNode" presStyleLbl="node1" presStyleIdx="0" presStyleCnt="4"/>
      <dgm:spPr/>
      <dgm:t>
        <a:bodyPr/>
        <a:lstStyle/>
        <a:p>
          <a:endParaRPr lang="en-GB"/>
        </a:p>
      </dgm:t>
    </dgm:pt>
    <dgm:pt modelId="{20F1C634-A0FD-4FAA-9B8D-80BCC4415E31}" type="pres">
      <dgm:prSet presAssocID="{722022B6-A910-4CDD-9526-DDB06B618A67}" presName="imagNode" presStyleLbl="fgImgPlace1" presStyleIdx="0" presStyleCnt="4"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GB"/>
        </a:p>
      </dgm:t>
    </dgm:pt>
    <dgm:pt modelId="{828DD9BF-2B4D-448D-840D-289E4FEFB71F}" type="pres">
      <dgm:prSet presAssocID="{564F5822-201A-43FB-8494-E4A91CA8321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D23238-CC18-4CC0-9A42-6F4C142198D9}" type="pres">
      <dgm:prSet presAssocID="{006CB361-0B1D-47A5-A7D1-3B4B9C04E11A}" presName="compNode" presStyleCnt="0"/>
      <dgm:spPr/>
      <dgm:t>
        <a:bodyPr/>
        <a:lstStyle/>
        <a:p>
          <a:endParaRPr lang="en-GB"/>
        </a:p>
      </dgm:t>
    </dgm:pt>
    <dgm:pt modelId="{2D7E44E7-BC8C-472B-9B5B-4F6C2788EA02}" type="pres">
      <dgm:prSet presAssocID="{006CB361-0B1D-47A5-A7D1-3B4B9C04E11A}" presName="bkgdShape" presStyleLbl="node1" presStyleIdx="1" presStyleCnt="4"/>
      <dgm:spPr/>
      <dgm:t>
        <a:bodyPr/>
        <a:lstStyle/>
        <a:p>
          <a:endParaRPr lang="en-GB"/>
        </a:p>
      </dgm:t>
    </dgm:pt>
    <dgm:pt modelId="{10CD24E6-69CE-429E-81D4-9B8B9E38101B}" type="pres">
      <dgm:prSet presAssocID="{006CB361-0B1D-47A5-A7D1-3B4B9C04E11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016C67-68CA-4795-ACEC-E125238A63AF}" type="pres">
      <dgm:prSet presAssocID="{006CB361-0B1D-47A5-A7D1-3B4B9C04E11A}" presName="invisiNode" presStyleLbl="node1" presStyleIdx="1" presStyleCnt="4"/>
      <dgm:spPr/>
      <dgm:t>
        <a:bodyPr/>
        <a:lstStyle/>
        <a:p>
          <a:endParaRPr lang="en-GB"/>
        </a:p>
      </dgm:t>
    </dgm:pt>
    <dgm:pt modelId="{7E07C6D1-D8D4-4CE4-8F1F-9DCA83A06C56}" type="pres">
      <dgm:prSet presAssocID="{006CB361-0B1D-47A5-A7D1-3B4B9C04E11A}" presName="imagNode" presStyleLbl="fgImgPlace1" presStyleIdx="1" presStyleCnt="4"/>
      <dgm:spPr>
        <a:blipFill>
          <a:blip xmlns:r="http://schemas.openxmlformats.org/officeDocument/2006/relationships"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GB"/>
        </a:p>
      </dgm:t>
    </dgm:pt>
    <dgm:pt modelId="{232AB96C-DCFD-45B8-8118-A00881E601EE}" type="pres">
      <dgm:prSet presAssocID="{235426CF-8B8D-45EF-B26B-6AE51574006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11537B-C23F-4EE0-9222-85F46CAA8002}" type="pres">
      <dgm:prSet presAssocID="{04C64777-FE09-41A7-8038-0381654C882A}" presName="compNode" presStyleCnt="0"/>
      <dgm:spPr/>
      <dgm:t>
        <a:bodyPr/>
        <a:lstStyle/>
        <a:p>
          <a:endParaRPr lang="en-GB"/>
        </a:p>
      </dgm:t>
    </dgm:pt>
    <dgm:pt modelId="{04B1C00B-7CB3-4303-BE4B-6CCFAD234A46}" type="pres">
      <dgm:prSet presAssocID="{04C64777-FE09-41A7-8038-0381654C882A}" presName="bkgdShape" presStyleLbl="node1" presStyleIdx="2" presStyleCnt="4"/>
      <dgm:spPr/>
      <dgm:t>
        <a:bodyPr/>
        <a:lstStyle/>
        <a:p>
          <a:endParaRPr lang="en-GB"/>
        </a:p>
      </dgm:t>
    </dgm:pt>
    <dgm:pt modelId="{559B0483-03EA-4249-92E8-34830B9B909E}" type="pres">
      <dgm:prSet presAssocID="{04C64777-FE09-41A7-8038-0381654C882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AC35C2-A359-4191-9B68-079C3AD87AE6}" type="pres">
      <dgm:prSet presAssocID="{04C64777-FE09-41A7-8038-0381654C882A}" presName="invisiNode" presStyleLbl="node1" presStyleIdx="2" presStyleCnt="4"/>
      <dgm:spPr/>
      <dgm:t>
        <a:bodyPr/>
        <a:lstStyle/>
        <a:p>
          <a:endParaRPr lang="en-GB"/>
        </a:p>
      </dgm:t>
    </dgm:pt>
    <dgm:pt modelId="{99D3928B-E022-423F-91EF-2190523489FE}" type="pres">
      <dgm:prSet presAssocID="{04C64777-FE09-41A7-8038-0381654C882A}" presName="imagNode" presStyleLbl="fgImgPlace1" presStyleIdx="2" presStyleCnt="4"/>
      <dgm:spPr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D3F0EEA-56F0-47AD-9584-53CC330FDE1B}" type="pres">
      <dgm:prSet presAssocID="{9E581D66-9450-4EF9-BBBD-7FA82916861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157238B-EF43-4A2D-9E81-0D0DD7621E28}" type="pres">
      <dgm:prSet presAssocID="{08E41B5A-09EB-4417-9719-A91C044EBAD9}" presName="compNode" presStyleCnt="0"/>
      <dgm:spPr/>
      <dgm:t>
        <a:bodyPr/>
        <a:lstStyle/>
        <a:p>
          <a:endParaRPr lang="en-GB"/>
        </a:p>
      </dgm:t>
    </dgm:pt>
    <dgm:pt modelId="{65849435-02B4-4C4A-B497-BCA81ECED186}" type="pres">
      <dgm:prSet presAssocID="{08E41B5A-09EB-4417-9719-A91C044EBAD9}" presName="bkgdShape" presStyleLbl="node1" presStyleIdx="3" presStyleCnt="4"/>
      <dgm:spPr/>
      <dgm:t>
        <a:bodyPr/>
        <a:lstStyle/>
        <a:p>
          <a:endParaRPr lang="en-GB"/>
        </a:p>
      </dgm:t>
    </dgm:pt>
    <dgm:pt modelId="{D7BC0B7B-39CD-4D0F-8CBD-4122BBD58076}" type="pres">
      <dgm:prSet presAssocID="{08E41B5A-09EB-4417-9719-A91C044EBAD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40A5B-6E50-4C41-85B6-9C2846C3284E}" type="pres">
      <dgm:prSet presAssocID="{08E41B5A-09EB-4417-9719-A91C044EBAD9}" presName="invisiNode" presStyleLbl="node1" presStyleIdx="3" presStyleCnt="4"/>
      <dgm:spPr/>
      <dgm:t>
        <a:bodyPr/>
        <a:lstStyle/>
        <a:p>
          <a:endParaRPr lang="en-GB"/>
        </a:p>
      </dgm:t>
    </dgm:pt>
    <dgm:pt modelId="{E5B90338-0C16-46D0-A30B-FE4535888A22}" type="pres">
      <dgm:prSet presAssocID="{08E41B5A-09EB-4417-9719-A91C044EBAD9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GB"/>
        </a:p>
      </dgm:t>
    </dgm:pt>
  </dgm:ptLst>
  <dgm:cxnLst>
    <dgm:cxn modelId="{52DC24C2-2664-4736-8655-D0F48650D167}" type="presOf" srcId="{08E41B5A-09EB-4417-9719-A91C044EBAD9}" destId="{65849435-02B4-4C4A-B497-BCA81ECED186}" srcOrd="0" destOrd="0" presId="urn:microsoft.com/office/officeart/2005/8/layout/hList7"/>
    <dgm:cxn modelId="{588FA6D4-2329-45C8-BA37-50C90AEE4D46}" type="presOf" srcId="{D09FE3ED-EF99-407F-9804-FF997949F483}" destId="{D0D7A72E-C813-4DAF-8A48-4D89AB878FF5}" srcOrd="0" destOrd="0" presId="urn:microsoft.com/office/officeart/2005/8/layout/hList7"/>
    <dgm:cxn modelId="{02AE4BFB-C248-4E8B-8EAC-5662F5ED29AA}" type="presOf" srcId="{235426CF-8B8D-45EF-B26B-6AE51574006E}" destId="{232AB96C-DCFD-45B8-8118-A00881E601EE}" srcOrd="0" destOrd="0" presId="urn:microsoft.com/office/officeart/2005/8/layout/hList7"/>
    <dgm:cxn modelId="{37CF952F-518F-47BD-8FD4-49032BD7F257}" type="presOf" srcId="{08E41B5A-09EB-4417-9719-A91C044EBAD9}" destId="{D7BC0B7B-39CD-4D0F-8CBD-4122BBD58076}" srcOrd="1" destOrd="0" presId="urn:microsoft.com/office/officeart/2005/8/layout/hList7"/>
    <dgm:cxn modelId="{3A3E4C23-767D-4E80-A873-F518F3CAB9F3}" srcId="{D09FE3ED-EF99-407F-9804-FF997949F483}" destId="{08E41B5A-09EB-4417-9719-A91C044EBAD9}" srcOrd="3" destOrd="0" parTransId="{02392A8B-3997-4E49-A52C-B1F0A8C6D9DC}" sibTransId="{ED8B53B0-BAC8-4E8A-9C7D-5225F046CF53}"/>
    <dgm:cxn modelId="{923EEA9A-D805-425A-A62D-5E105CF3BBDD}" type="presOf" srcId="{564F5822-201A-43FB-8494-E4A91CA83216}" destId="{828DD9BF-2B4D-448D-840D-289E4FEFB71F}" srcOrd="0" destOrd="0" presId="urn:microsoft.com/office/officeart/2005/8/layout/hList7"/>
    <dgm:cxn modelId="{B9C2B22C-A9E7-4B51-842B-C9DED40CB4EE}" type="presOf" srcId="{722022B6-A910-4CDD-9526-DDB06B618A67}" destId="{AD0668CB-E552-4214-A68E-6DA24EE60360}" srcOrd="0" destOrd="0" presId="urn:microsoft.com/office/officeart/2005/8/layout/hList7"/>
    <dgm:cxn modelId="{60E2D35A-EE38-40E6-94A9-BB5153E92D46}" srcId="{D09FE3ED-EF99-407F-9804-FF997949F483}" destId="{722022B6-A910-4CDD-9526-DDB06B618A67}" srcOrd="0" destOrd="0" parTransId="{45AA85B6-35F3-46C3-9836-86555376929D}" sibTransId="{564F5822-201A-43FB-8494-E4A91CA83216}"/>
    <dgm:cxn modelId="{624E1797-8737-493C-9BF0-BA8BDE99A6D8}" type="presOf" srcId="{722022B6-A910-4CDD-9526-DDB06B618A67}" destId="{51D99C0E-233A-4905-874E-06BEC237F2BB}" srcOrd="1" destOrd="0" presId="urn:microsoft.com/office/officeart/2005/8/layout/hList7"/>
    <dgm:cxn modelId="{F3B5AF55-A305-468D-BE8F-8F01C5F7EC63}" type="presOf" srcId="{9E581D66-9450-4EF9-BBBD-7FA829168611}" destId="{5D3F0EEA-56F0-47AD-9584-53CC330FDE1B}" srcOrd="0" destOrd="0" presId="urn:microsoft.com/office/officeart/2005/8/layout/hList7"/>
    <dgm:cxn modelId="{9EBB31D3-81B0-4587-B644-F5A94FC2F8D4}" type="presOf" srcId="{006CB361-0B1D-47A5-A7D1-3B4B9C04E11A}" destId="{10CD24E6-69CE-429E-81D4-9B8B9E38101B}" srcOrd="1" destOrd="0" presId="urn:microsoft.com/office/officeart/2005/8/layout/hList7"/>
    <dgm:cxn modelId="{69B6F140-6F8D-4580-915E-7E34B4FD7404}" srcId="{D09FE3ED-EF99-407F-9804-FF997949F483}" destId="{006CB361-0B1D-47A5-A7D1-3B4B9C04E11A}" srcOrd="1" destOrd="0" parTransId="{CD404FF4-D372-4CAF-8354-68DF83192548}" sibTransId="{235426CF-8B8D-45EF-B26B-6AE51574006E}"/>
    <dgm:cxn modelId="{D32571A2-C995-4875-9EC0-CB5239397A96}" type="presOf" srcId="{04C64777-FE09-41A7-8038-0381654C882A}" destId="{559B0483-03EA-4249-92E8-34830B9B909E}" srcOrd="1" destOrd="0" presId="urn:microsoft.com/office/officeart/2005/8/layout/hList7"/>
    <dgm:cxn modelId="{DFF6DC99-AB8B-40CE-AA1E-82B24571AA2F}" type="presOf" srcId="{006CB361-0B1D-47A5-A7D1-3B4B9C04E11A}" destId="{2D7E44E7-BC8C-472B-9B5B-4F6C2788EA02}" srcOrd="0" destOrd="0" presId="urn:microsoft.com/office/officeart/2005/8/layout/hList7"/>
    <dgm:cxn modelId="{D4D2F75D-8FAA-49F3-88AD-59FC202233C6}" type="presOf" srcId="{04C64777-FE09-41A7-8038-0381654C882A}" destId="{04B1C00B-7CB3-4303-BE4B-6CCFAD234A46}" srcOrd="0" destOrd="0" presId="urn:microsoft.com/office/officeart/2005/8/layout/hList7"/>
    <dgm:cxn modelId="{86BE6421-D54F-435A-996C-5C0404BE5323}" srcId="{D09FE3ED-EF99-407F-9804-FF997949F483}" destId="{04C64777-FE09-41A7-8038-0381654C882A}" srcOrd="2" destOrd="0" parTransId="{B8454BC4-8380-457C-A6B5-D3301D960511}" sibTransId="{9E581D66-9450-4EF9-BBBD-7FA829168611}"/>
    <dgm:cxn modelId="{9F305BB1-8719-4C13-B3C5-9D182167F1D9}" type="presParOf" srcId="{D0D7A72E-C813-4DAF-8A48-4D89AB878FF5}" destId="{5FEAB0FE-B7F4-46D3-9690-8AA931F50CC2}" srcOrd="0" destOrd="0" presId="urn:microsoft.com/office/officeart/2005/8/layout/hList7"/>
    <dgm:cxn modelId="{B45C4829-58E9-4711-81BA-BA54A864E272}" type="presParOf" srcId="{D0D7A72E-C813-4DAF-8A48-4D89AB878FF5}" destId="{F75BCBCC-EDEB-42C9-BCEC-6890916AB455}" srcOrd="1" destOrd="0" presId="urn:microsoft.com/office/officeart/2005/8/layout/hList7"/>
    <dgm:cxn modelId="{3734584C-6E40-4F76-9E0E-5319710F4C01}" type="presParOf" srcId="{F75BCBCC-EDEB-42C9-BCEC-6890916AB455}" destId="{702F83BE-B6F4-46CC-A0A0-C26E4653734F}" srcOrd="0" destOrd="0" presId="urn:microsoft.com/office/officeart/2005/8/layout/hList7"/>
    <dgm:cxn modelId="{4C0BE1EC-55E2-4817-993B-AEC1C11CC2D1}" type="presParOf" srcId="{702F83BE-B6F4-46CC-A0A0-C26E4653734F}" destId="{AD0668CB-E552-4214-A68E-6DA24EE60360}" srcOrd="0" destOrd="0" presId="urn:microsoft.com/office/officeart/2005/8/layout/hList7"/>
    <dgm:cxn modelId="{6240F064-500E-433C-B115-E006A57A9ED1}" type="presParOf" srcId="{702F83BE-B6F4-46CC-A0A0-C26E4653734F}" destId="{51D99C0E-233A-4905-874E-06BEC237F2BB}" srcOrd="1" destOrd="0" presId="urn:microsoft.com/office/officeart/2005/8/layout/hList7"/>
    <dgm:cxn modelId="{3608CD2E-9C1F-4ABD-8CF7-40A5E3044991}" type="presParOf" srcId="{702F83BE-B6F4-46CC-A0A0-C26E4653734F}" destId="{DCA50B83-8DCB-4C0E-BA2B-A19EDE04B3B5}" srcOrd="2" destOrd="0" presId="urn:microsoft.com/office/officeart/2005/8/layout/hList7"/>
    <dgm:cxn modelId="{A3EBD9EA-1F2B-4149-B030-DF5BB8CB048D}" type="presParOf" srcId="{702F83BE-B6F4-46CC-A0A0-C26E4653734F}" destId="{20F1C634-A0FD-4FAA-9B8D-80BCC4415E31}" srcOrd="3" destOrd="0" presId="urn:microsoft.com/office/officeart/2005/8/layout/hList7"/>
    <dgm:cxn modelId="{6F369D0C-FE69-42FD-8BCB-84E931CADDD6}" type="presParOf" srcId="{F75BCBCC-EDEB-42C9-BCEC-6890916AB455}" destId="{828DD9BF-2B4D-448D-840D-289E4FEFB71F}" srcOrd="1" destOrd="0" presId="urn:microsoft.com/office/officeart/2005/8/layout/hList7"/>
    <dgm:cxn modelId="{15AA3290-4EDE-41F0-96D1-DAE7F28B8961}" type="presParOf" srcId="{F75BCBCC-EDEB-42C9-BCEC-6890916AB455}" destId="{7ED23238-CC18-4CC0-9A42-6F4C142198D9}" srcOrd="2" destOrd="0" presId="urn:microsoft.com/office/officeart/2005/8/layout/hList7"/>
    <dgm:cxn modelId="{98664CEC-4D06-4DDD-B57A-92C0B28519FC}" type="presParOf" srcId="{7ED23238-CC18-4CC0-9A42-6F4C142198D9}" destId="{2D7E44E7-BC8C-472B-9B5B-4F6C2788EA02}" srcOrd="0" destOrd="0" presId="urn:microsoft.com/office/officeart/2005/8/layout/hList7"/>
    <dgm:cxn modelId="{D4074ED4-E1B5-4E65-8E25-E771904171EA}" type="presParOf" srcId="{7ED23238-CC18-4CC0-9A42-6F4C142198D9}" destId="{10CD24E6-69CE-429E-81D4-9B8B9E38101B}" srcOrd="1" destOrd="0" presId="urn:microsoft.com/office/officeart/2005/8/layout/hList7"/>
    <dgm:cxn modelId="{A7E9C7E1-B27D-4B3D-9EE3-385FC46E9E99}" type="presParOf" srcId="{7ED23238-CC18-4CC0-9A42-6F4C142198D9}" destId="{EB016C67-68CA-4795-ACEC-E125238A63AF}" srcOrd="2" destOrd="0" presId="urn:microsoft.com/office/officeart/2005/8/layout/hList7"/>
    <dgm:cxn modelId="{D090FDCB-25E0-4A28-89E8-35EA83C94F97}" type="presParOf" srcId="{7ED23238-CC18-4CC0-9A42-6F4C142198D9}" destId="{7E07C6D1-D8D4-4CE4-8F1F-9DCA83A06C56}" srcOrd="3" destOrd="0" presId="urn:microsoft.com/office/officeart/2005/8/layout/hList7"/>
    <dgm:cxn modelId="{866C1569-F027-4B9A-A97A-9068E2CF7C3A}" type="presParOf" srcId="{F75BCBCC-EDEB-42C9-BCEC-6890916AB455}" destId="{232AB96C-DCFD-45B8-8118-A00881E601EE}" srcOrd="3" destOrd="0" presId="urn:microsoft.com/office/officeart/2005/8/layout/hList7"/>
    <dgm:cxn modelId="{C9291FDC-5B1C-43B9-91F3-328406444F8D}" type="presParOf" srcId="{F75BCBCC-EDEB-42C9-BCEC-6890916AB455}" destId="{1211537B-C23F-4EE0-9222-85F46CAA8002}" srcOrd="4" destOrd="0" presId="urn:microsoft.com/office/officeart/2005/8/layout/hList7"/>
    <dgm:cxn modelId="{640259A6-4C78-436F-B417-CAC95AF389AB}" type="presParOf" srcId="{1211537B-C23F-4EE0-9222-85F46CAA8002}" destId="{04B1C00B-7CB3-4303-BE4B-6CCFAD234A46}" srcOrd="0" destOrd="0" presId="urn:microsoft.com/office/officeart/2005/8/layout/hList7"/>
    <dgm:cxn modelId="{29154366-73E3-4536-90A4-7A81FB3C4B65}" type="presParOf" srcId="{1211537B-C23F-4EE0-9222-85F46CAA8002}" destId="{559B0483-03EA-4249-92E8-34830B9B909E}" srcOrd="1" destOrd="0" presId="urn:microsoft.com/office/officeart/2005/8/layout/hList7"/>
    <dgm:cxn modelId="{ED2A7A36-E14D-4EF2-9D85-1E0811611761}" type="presParOf" srcId="{1211537B-C23F-4EE0-9222-85F46CAA8002}" destId="{13AC35C2-A359-4191-9B68-079C3AD87AE6}" srcOrd="2" destOrd="0" presId="urn:microsoft.com/office/officeart/2005/8/layout/hList7"/>
    <dgm:cxn modelId="{0B7C4DF5-4ADD-4FEC-9ABD-3F76E0F99F19}" type="presParOf" srcId="{1211537B-C23F-4EE0-9222-85F46CAA8002}" destId="{99D3928B-E022-423F-91EF-2190523489FE}" srcOrd="3" destOrd="0" presId="urn:microsoft.com/office/officeart/2005/8/layout/hList7"/>
    <dgm:cxn modelId="{F59B4604-1A5C-42BB-A049-37AC09549450}" type="presParOf" srcId="{F75BCBCC-EDEB-42C9-BCEC-6890916AB455}" destId="{5D3F0EEA-56F0-47AD-9584-53CC330FDE1B}" srcOrd="5" destOrd="0" presId="urn:microsoft.com/office/officeart/2005/8/layout/hList7"/>
    <dgm:cxn modelId="{230E7B6C-C2F2-4CFF-B720-1644B5B933B9}" type="presParOf" srcId="{F75BCBCC-EDEB-42C9-BCEC-6890916AB455}" destId="{A157238B-EF43-4A2D-9E81-0D0DD7621E28}" srcOrd="6" destOrd="0" presId="urn:microsoft.com/office/officeart/2005/8/layout/hList7"/>
    <dgm:cxn modelId="{67212DC8-0144-4758-851F-F28F5C3CBC7A}" type="presParOf" srcId="{A157238B-EF43-4A2D-9E81-0D0DD7621E28}" destId="{65849435-02B4-4C4A-B497-BCA81ECED186}" srcOrd="0" destOrd="0" presId="urn:microsoft.com/office/officeart/2005/8/layout/hList7"/>
    <dgm:cxn modelId="{B79370D0-2753-4624-B18F-DF34B8761FCD}" type="presParOf" srcId="{A157238B-EF43-4A2D-9E81-0D0DD7621E28}" destId="{D7BC0B7B-39CD-4D0F-8CBD-4122BBD58076}" srcOrd="1" destOrd="0" presId="urn:microsoft.com/office/officeart/2005/8/layout/hList7"/>
    <dgm:cxn modelId="{69E5A374-6B8E-4764-8D4F-4D9908539853}" type="presParOf" srcId="{A157238B-EF43-4A2D-9E81-0D0DD7621E28}" destId="{3D740A5B-6E50-4C41-85B6-9C2846C3284E}" srcOrd="2" destOrd="0" presId="urn:microsoft.com/office/officeart/2005/8/layout/hList7"/>
    <dgm:cxn modelId="{6E9F0538-6218-4A09-A570-7038BD3DF779}" type="presParOf" srcId="{A157238B-EF43-4A2D-9E81-0D0DD7621E28}" destId="{E5B90338-0C16-46D0-A30B-FE4535888A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68CB-E552-4214-A68E-6DA24EE60360}">
      <dsp:nvSpPr>
        <dsp:cNvPr id="0" name=""/>
        <dsp:cNvSpPr/>
      </dsp:nvSpPr>
      <dsp:spPr>
        <a:xfrm>
          <a:off x="2013" y="0"/>
          <a:ext cx="2110506" cy="4265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013" y="1706154"/>
        <a:ext cx="2110506" cy="1706154"/>
      </dsp:txXfrm>
    </dsp:sp>
    <dsp:sp modelId="{20F1C634-A0FD-4FAA-9B8D-80BCC4415E31}">
      <dsp:nvSpPr>
        <dsp:cNvPr id="0" name=""/>
        <dsp:cNvSpPr/>
      </dsp:nvSpPr>
      <dsp:spPr>
        <a:xfrm>
          <a:off x="347080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E44E7-BC8C-472B-9B5B-4F6C2788EA02}">
      <dsp:nvSpPr>
        <dsp:cNvPr id="0" name=""/>
        <dsp:cNvSpPr/>
      </dsp:nvSpPr>
      <dsp:spPr>
        <a:xfrm>
          <a:off x="2175835" y="0"/>
          <a:ext cx="2110506" cy="4265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2) Establish what it means to get better at history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175835" y="1706154"/>
        <a:ext cx="2110506" cy="1706154"/>
      </dsp:txXfrm>
    </dsp:sp>
    <dsp:sp modelId="{7E07C6D1-D8D4-4CE4-8F1F-9DCA83A06C56}">
      <dsp:nvSpPr>
        <dsp:cNvPr id="0" name=""/>
        <dsp:cNvSpPr/>
      </dsp:nvSpPr>
      <dsp:spPr>
        <a:xfrm>
          <a:off x="2520902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B1C00B-7CB3-4303-BE4B-6CCFAD234A46}">
      <dsp:nvSpPr>
        <dsp:cNvPr id="0" name=""/>
        <dsp:cNvSpPr/>
      </dsp:nvSpPr>
      <dsp:spPr>
        <a:xfrm>
          <a:off x="4349657" y="0"/>
          <a:ext cx="2110506" cy="4265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4349657" y="1706154"/>
        <a:ext cx="2110506" cy="1706154"/>
      </dsp:txXfrm>
    </dsp:sp>
    <dsp:sp modelId="{99D3928B-E022-423F-91EF-2190523489FE}">
      <dsp:nvSpPr>
        <dsp:cNvPr id="0" name=""/>
        <dsp:cNvSpPr/>
      </dsp:nvSpPr>
      <dsp:spPr>
        <a:xfrm>
          <a:off x="4694724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849435-02B4-4C4A-B497-BCA81ECED186}">
      <dsp:nvSpPr>
        <dsp:cNvPr id="0" name=""/>
        <dsp:cNvSpPr/>
      </dsp:nvSpPr>
      <dsp:spPr>
        <a:xfrm>
          <a:off x="6523479" y="0"/>
          <a:ext cx="2110506" cy="4265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4) Get your SMT onside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6523479" y="1706154"/>
        <a:ext cx="2110506" cy="1706154"/>
      </dsp:txXfrm>
    </dsp:sp>
    <dsp:sp modelId="{E5B90338-0C16-46D0-A30B-FE4535888A22}">
      <dsp:nvSpPr>
        <dsp:cNvPr id="0" name=""/>
        <dsp:cNvSpPr/>
      </dsp:nvSpPr>
      <dsp:spPr>
        <a:xfrm>
          <a:off x="6868546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EAB0FE-B7F4-46D3-9690-8AA931F50CC2}">
      <dsp:nvSpPr>
        <dsp:cNvPr id="0" name=""/>
        <dsp:cNvSpPr/>
      </dsp:nvSpPr>
      <dsp:spPr>
        <a:xfrm>
          <a:off x="345439" y="3412308"/>
          <a:ext cx="7945120" cy="6398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68CB-E552-4214-A68E-6DA24EE60360}">
      <dsp:nvSpPr>
        <dsp:cNvPr id="0" name=""/>
        <dsp:cNvSpPr/>
      </dsp:nvSpPr>
      <dsp:spPr>
        <a:xfrm>
          <a:off x="2013" y="0"/>
          <a:ext cx="2110506" cy="4265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013" y="1706154"/>
        <a:ext cx="2110506" cy="1706154"/>
      </dsp:txXfrm>
    </dsp:sp>
    <dsp:sp modelId="{20F1C634-A0FD-4FAA-9B8D-80BCC4415E31}">
      <dsp:nvSpPr>
        <dsp:cNvPr id="0" name=""/>
        <dsp:cNvSpPr/>
      </dsp:nvSpPr>
      <dsp:spPr>
        <a:xfrm>
          <a:off x="347080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E44E7-BC8C-472B-9B5B-4F6C2788EA02}">
      <dsp:nvSpPr>
        <dsp:cNvPr id="0" name=""/>
        <dsp:cNvSpPr/>
      </dsp:nvSpPr>
      <dsp:spPr>
        <a:xfrm>
          <a:off x="2175835" y="0"/>
          <a:ext cx="2110506" cy="4265386"/>
        </a:xfrm>
        <a:prstGeom prst="roundRect">
          <a:avLst>
            <a:gd name="adj" fmla="val 10000"/>
          </a:avLst>
        </a:prstGeom>
        <a:solidFill>
          <a:schemeClr val="bg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2) Establish what it means to get better at history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175835" y="1706154"/>
        <a:ext cx="2110506" cy="1706154"/>
      </dsp:txXfrm>
    </dsp:sp>
    <dsp:sp modelId="{7E07C6D1-D8D4-4CE4-8F1F-9DCA83A06C56}">
      <dsp:nvSpPr>
        <dsp:cNvPr id="0" name=""/>
        <dsp:cNvSpPr/>
      </dsp:nvSpPr>
      <dsp:spPr>
        <a:xfrm>
          <a:off x="2520902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B1C00B-7CB3-4303-BE4B-6CCFAD234A46}">
      <dsp:nvSpPr>
        <dsp:cNvPr id="0" name=""/>
        <dsp:cNvSpPr/>
      </dsp:nvSpPr>
      <dsp:spPr>
        <a:xfrm>
          <a:off x="4349657" y="0"/>
          <a:ext cx="2110506" cy="4265386"/>
        </a:xfrm>
        <a:prstGeom prst="roundRect">
          <a:avLst>
            <a:gd name="adj" fmla="val 10000"/>
          </a:avLst>
        </a:prstGeom>
        <a:solidFill>
          <a:schemeClr val="bg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4349657" y="1706154"/>
        <a:ext cx="2110506" cy="1706154"/>
      </dsp:txXfrm>
    </dsp:sp>
    <dsp:sp modelId="{99D3928B-E022-423F-91EF-2190523489FE}">
      <dsp:nvSpPr>
        <dsp:cNvPr id="0" name=""/>
        <dsp:cNvSpPr/>
      </dsp:nvSpPr>
      <dsp:spPr>
        <a:xfrm>
          <a:off x="4694724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849435-02B4-4C4A-B497-BCA81ECED186}">
      <dsp:nvSpPr>
        <dsp:cNvPr id="0" name=""/>
        <dsp:cNvSpPr/>
      </dsp:nvSpPr>
      <dsp:spPr>
        <a:xfrm>
          <a:off x="6523479" y="0"/>
          <a:ext cx="2110506" cy="4265386"/>
        </a:xfrm>
        <a:prstGeom prst="roundRect">
          <a:avLst>
            <a:gd name="adj" fmla="val 10000"/>
          </a:avLst>
        </a:prstGeom>
        <a:solidFill>
          <a:schemeClr val="bg2">
            <a:lumMod val="90000"/>
            <a:lumOff val="1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4) Get your SMT onside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6523479" y="1706154"/>
        <a:ext cx="2110506" cy="1706154"/>
      </dsp:txXfrm>
    </dsp:sp>
    <dsp:sp modelId="{E5B90338-0C16-46D0-A30B-FE4535888A22}">
      <dsp:nvSpPr>
        <dsp:cNvPr id="0" name=""/>
        <dsp:cNvSpPr/>
      </dsp:nvSpPr>
      <dsp:spPr>
        <a:xfrm>
          <a:off x="6868546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EAB0FE-B7F4-46D3-9690-8AA931F50CC2}">
      <dsp:nvSpPr>
        <dsp:cNvPr id="0" name=""/>
        <dsp:cNvSpPr/>
      </dsp:nvSpPr>
      <dsp:spPr>
        <a:xfrm>
          <a:off x="345439" y="3412308"/>
          <a:ext cx="7945120" cy="6398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68CB-E552-4214-A68E-6DA24EE60360}">
      <dsp:nvSpPr>
        <dsp:cNvPr id="0" name=""/>
        <dsp:cNvSpPr/>
      </dsp:nvSpPr>
      <dsp:spPr>
        <a:xfrm>
          <a:off x="2013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013" y="1706154"/>
        <a:ext cx="2110506" cy="1706154"/>
      </dsp:txXfrm>
    </dsp:sp>
    <dsp:sp modelId="{20F1C634-A0FD-4FAA-9B8D-80BCC4415E31}">
      <dsp:nvSpPr>
        <dsp:cNvPr id="0" name=""/>
        <dsp:cNvSpPr/>
      </dsp:nvSpPr>
      <dsp:spPr>
        <a:xfrm>
          <a:off x="347080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E44E7-BC8C-472B-9B5B-4F6C2788EA02}">
      <dsp:nvSpPr>
        <dsp:cNvPr id="0" name=""/>
        <dsp:cNvSpPr/>
      </dsp:nvSpPr>
      <dsp:spPr>
        <a:xfrm>
          <a:off x="2175835" y="0"/>
          <a:ext cx="2110506" cy="4265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2) Establish what it means to get better at history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175835" y="1706154"/>
        <a:ext cx="2110506" cy="1706154"/>
      </dsp:txXfrm>
    </dsp:sp>
    <dsp:sp modelId="{7E07C6D1-D8D4-4CE4-8F1F-9DCA83A06C56}">
      <dsp:nvSpPr>
        <dsp:cNvPr id="0" name=""/>
        <dsp:cNvSpPr/>
      </dsp:nvSpPr>
      <dsp:spPr>
        <a:xfrm>
          <a:off x="2520902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B1C00B-7CB3-4303-BE4B-6CCFAD234A46}">
      <dsp:nvSpPr>
        <dsp:cNvPr id="0" name=""/>
        <dsp:cNvSpPr/>
      </dsp:nvSpPr>
      <dsp:spPr>
        <a:xfrm>
          <a:off x="4349657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4349657" y="1706154"/>
        <a:ext cx="2110506" cy="1706154"/>
      </dsp:txXfrm>
    </dsp:sp>
    <dsp:sp modelId="{99D3928B-E022-423F-91EF-2190523489FE}">
      <dsp:nvSpPr>
        <dsp:cNvPr id="0" name=""/>
        <dsp:cNvSpPr/>
      </dsp:nvSpPr>
      <dsp:spPr>
        <a:xfrm>
          <a:off x="4694724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849435-02B4-4C4A-B497-BCA81ECED186}">
      <dsp:nvSpPr>
        <dsp:cNvPr id="0" name=""/>
        <dsp:cNvSpPr/>
      </dsp:nvSpPr>
      <dsp:spPr>
        <a:xfrm>
          <a:off x="6523479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4) Get your SMT onside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6523479" y="1706154"/>
        <a:ext cx="2110506" cy="1706154"/>
      </dsp:txXfrm>
    </dsp:sp>
    <dsp:sp modelId="{E5B90338-0C16-46D0-A30B-FE4535888A22}">
      <dsp:nvSpPr>
        <dsp:cNvPr id="0" name=""/>
        <dsp:cNvSpPr/>
      </dsp:nvSpPr>
      <dsp:spPr>
        <a:xfrm>
          <a:off x="6868546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EAB0FE-B7F4-46D3-9690-8AA931F50CC2}">
      <dsp:nvSpPr>
        <dsp:cNvPr id="0" name=""/>
        <dsp:cNvSpPr/>
      </dsp:nvSpPr>
      <dsp:spPr>
        <a:xfrm>
          <a:off x="345439" y="3412308"/>
          <a:ext cx="7945120" cy="6398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68CB-E552-4214-A68E-6DA24EE60360}">
      <dsp:nvSpPr>
        <dsp:cNvPr id="0" name=""/>
        <dsp:cNvSpPr/>
      </dsp:nvSpPr>
      <dsp:spPr>
        <a:xfrm>
          <a:off x="2013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013" y="1706154"/>
        <a:ext cx="2110506" cy="1706154"/>
      </dsp:txXfrm>
    </dsp:sp>
    <dsp:sp modelId="{20F1C634-A0FD-4FAA-9B8D-80BCC4415E31}">
      <dsp:nvSpPr>
        <dsp:cNvPr id="0" name=""/>
        <dsp:cNvSpPr/>
      </dsp:nvSpPr>
      <dsp:spPr>
        <a:xfrm>
          <a:off x="347080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E44E7-BC8C-472B-9B5B-4F6C2788EA02}">
      <dsp:nvSpPr>
        <dsp:cNvPr id="0" name=""/>
        <dsp:cNvSpPr/>
      </dsp:nvSpPr>
      <dsp:spPr>
        <a:xfrm>
          <a:off x="2175835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2) Establish what it means to get better at history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175835" y="1706154"/>
        <a:ext cx="2110506" cy="1706154"/>
      </dsp:txXfrm>
    </dsp:sp>
    <dsp:sp modelId="{7E07C6D1-D8D4-4CE4-8F1F-9DCA83A06C56}">
      <dsp:nvSpPr>
        <dsp:cNvPr id="0" name=""/>
        <dsp:cNvSpPr/>
      </dsp:nvSpPr>
      <dsp:spPr>
        <a:xfrm>
          <a:off x="2520902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B1C00B-7CB3-4303-BE4B-6CCFAD234A46}">
      <dsp:nvSpPr>
        <dsp:cNvPr id="0" name=""/>
        <dsp:cNvSpPr/>
      </dsp:nvSpPr>
      <dsp:spPr>
        <a:xfrm>
          <a:off x="4349657" y="0"/>
          <a:ext cx="2110506" cy="4265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4349657" y="1706154"/>
        <a:ext cx="2110506" cy="1706154"/>
      </dsp:txXfrm>
    </dsp:sp>
    <dsp:sp modelId="{99D3928B-E022-423F-91EF-2190523489FE}">
      <dsp:nvSpPr>
        <dsp:cNvPr id="0" name=""/>
        <dsp:cNvSpPr/>
      </dsp:nvSpPr>
      <dsp:spPr>
        <a:xfrm>
          <a:off x="4694724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849435-02B4-4C4A-B497-BCA81ECED186}">
      <dsp:nvSpPr>
        <dsp:cNvPr id="0" name=""/>
        <dsp:cNvSpPr/>
      </dsp:nvSpPr>
      <dsp:spPr>
        <a:xfrm>
          <a:off x="6523479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4) Get your SMT onside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6523479" y="1706154"/>
        <a:ext cx="2110506" cy="1706154"/>
      </dsp:txXfrm>
    </dsp:sp>
    <dsp:sp modelId="{E5B90338-0C16-46D0-A30B-FE4535888A22}">
      <dsp:nvSpPr>
        <dsp:cNvPr id="0" name=""/>
        <dsp:cNvSpPr/>
      </dsp:nvSpPr>
      <dsp:spPr>
        <a:xfrm>
          <a:off x="6868546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EAB0FE-B7F4-46D3-9690-8AA931F50CC2}">
      <dsp:nvSpPr>
        <dsp:cNvPr id="0" name=""/>
        <dsp:cNvSpPr/>
      </dsp:nvSpPr>
      <dsp:spPr>
        <a:xfrm>
          <a:off x="345439" y="3412308"/>
          <a:ext cx="7945120" cy="6398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68CB-E552-4214-A68E-6DA24EE60360}">
      <dsp:nvSpPr>
        <dsp:cNvPr id="0" name=""/>
        <dsp:cNvSpPr/>
      </dsp:nvSpPr>
      <dsp:spPr>
        <a:xfrm>
          <a:off x="2013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1) Develop a common understanding of good history – a gold standard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013" y="1706154"/>
        <a:ext cx="2110506" cy="1706154"/>
      </dsp:txXfrm>
    </dsp:sp>
    <dsp:sp modelId="{20F1C634-A0FD-4FAA-9B8D-80BCC4415E31}">
      <dsp:nvSpPr>
        <dsp:cNvPr id="0" name=""/>
        <dsp:cNvSpPr/>
      </dsp:nvSpPr>
      <dsp:spPr>
        <a:xfrm>
          <a:off x="347080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E44E7-BC8C-472B-9B5B-4F6C2788EA02}">
      <dsp:nvSpPr>
        <dsp:cNvPr id="0" name=""/>
        <dsp:cNvSpPr/>
      </dsp:nvSpPr>
      <dsp:spPr>
        <a:xfrm>
          <a:off x="2175835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2) Establish what it means to get better at history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2175835" y="1706154"/>
        <a:ext cx="2110506" cy="1706154"/>
      </dsp:txXfrm>
    </dsp:sp>
    <dsp:sp modelId="{7E07C6D1-D8D4-4CE4-8F1F-9DCA83A06C56}">
      <dsp:nvSpPr>
        <dsp:cNvPr id="0" name=""/>
        <dsp:cNvSpPr/>
      </dsp:nvSpPr>
      <dsp:spPr>
        <a:xfrm>
          <a:off x="2520902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B1C00B-7CB3-4303-BE4B-6CCFAD234A46}">
      <dsp:nvSpPr>
        <dsp:cNvPr id="0" name=""/>
        <dsp:cNvSpPr/>
      </dsp:nvSpPr>
      <dsp:spPr>
        <a:xfrm>
          <a:off x="4349657" y="0"/>
          <a:ext cx="2110506" cy="426538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3) Plan for how these features will be delivered and assessed meaningfully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4349657" y="1706154"/>
        <a:ext cx="2110506" cy="1706154"/>
      </dsp:txXfrm>
    </dsp:sp>
    <dsp:sp modelId="{99D3928B-E022-423F-91EF-2190523489FE}">
      <dsp:nvSpPr>
        <dsp:cNvPr id="0" name=""/>
        <dsp:cNvSpPr/>
      </dsp:nvSpPr>
      <dsp:spPr>
        <a:xfrm>
          <a:off x="4694724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849435-02B4-4C4A-B497-BCA81ECED186}">
      <dsp:nvSpPr>
        <dsp:cNvPr id="0" name=""/>
        <dsp:cNvSpPr/>
      </dsp:nvSpPr>
      <dsp:spPr>
        <a:xfrm>
          <a:off x="6523479" y="0"/>
          <a:ext cx="2110506" cy="42653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</a:rPr>
            <a:t>4) Get your SMT onside</a:t>
          </a:r>
          <a:endParaRPr lang="en-GB" sz="1800" kern="1200" dirty="0">
            <a:solidFill>
              <a:srgbClr val="FFFFFF"/>
            </a:solidFill>
          </a:endParaRPr>
        </a:p>
      </dsp:txBody>
      <dsp:txXfrm>
        <a:off x="6523479" y="1706154"/>
        <a:ext cx="2110506" cy="1706154"/>
      </dsp:txXfrm>
    </dsp:sp>
    <dsp:sp modelId="{E5B90338-0C16-46D0-A30B-FE4535888A22}">
      <dsp:nvSpPr>
        <dsp:cNvPr id="0" name=""/>
        <dsp:cNvSpPr/>
      </dsp:nvSpPr>
      <dsp:spPr>
        <a:xfrm>
          <a:off x="6868546" y="255923"/>
          <a:ext cx="1420373" cy="1420373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EAB0FE-B7F4-46D3-9690-8AA931F50CC2}">
      <dsp:nvSpPr>
        <dsp:cNvPr id="0" name=""/>
        <dsp:cNvSpPr/>
      </dsp:nvSpPr>
      <dsp:spPr>
        <a:xfrm>
          <a:off x="345439" y="3412308"/>
          <a:ext cx="7945120" cy="6398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C3A8-FFA0-47E4-9DD0-B82963AD74A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F831-B9BF-44EA-8F39-2F5BEC167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30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0/Kustodiev_The_Bolshevik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176"/>
            <a:ext cx="9359954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/>
          <p:cNvSpPr/>
          <p:nvPr/>
        </p:nvSpPr>
        <p:spPr bwMode="auto">
          <a:xfrm>
            <a:off x="0" y="2027069"/>
            <a:ext cx="9144000" cy="3173581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2514600"/>
            <a:ext cx="7526338" cy="1905597"/>
          </a:xfrm>
        </p:spPr>
        <p:txBody>
          <a:bodyPr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9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5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10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0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1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6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4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1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E0EEBB5-D1B5-4D9B-817E-A1C713B96DF2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F26203F-8228-400B-B265-F7737273955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" y="6409948"/>
            <a:ext cx="1620000" cy="4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27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ysClr val="windowText" lastClr="000000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lioetcetera.wordpress.com/" TargetMode="External"/><Relationship Id="rId2" Type="http://schemas.openxmlformats.org/officeDocument/2006/relationships/hyperlink" Target="http://www.andallthat.co.uk/blog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Setting us free?</a:t>
            </a:r>
            <a:br>
              <a:rPr lang="en-GB" dirty="0" smtClean="0"/>
            </a:br>
            <a:r>
              <a:rPr lang="en-GB" sz="3200" dirty="0" smtClean="0"/>
              <a:t>Making Progression &amp; Assessment Meaningful in a Post-Levels World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2079626"/>
            <a:ext cx="7526338" cy="43497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Alex Ford – Leeds Learning Partnership History Conference, Feb 2014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Establish a Gold Standard</a:t>
            </a:r>
            <a:endParaRPr lang="en-GB" sz="3600" dirty="0"/>
          </a:p>
        </p:txBody>
      </p:sp>
      <p:pic>
        <p:nvPicPr>
          <p:cNvPr id="6146" name="Picture 2" descr="http://ecx.images-amazon.com/images/I/41MQ8TGGR9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19" y="2006600"/>
            <a:ext cx="2306840" cy="3638550"/>
          </a:xfrm>
        </p:spPr>
      </p:pic>
      <p:sp>
        <p:nvSpPr>
          <p:cNvPr id="6" name="Rectangle 5"/>
          <p:cNvSpPr/>
          <p:nvPr/>
        </p:nvSpPr>
        <p:spPr>
          <a:xfrm>
            <a:off x="-2" y="1890370"/>
            <a:ext cx="9144000" cy="4965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FF"/>
                </a:solidFill>
              </a:rPr>
              <a:t>“Competent historical thinkers understand both the vast differences that separate us from our ancestors and the ties that bind us to them</a:t>
            </a:r>
            <a:r>
              <a:rPr lang="en-GB" sz="2400" dirty="0" smtClean="0">
                <a:solidFill>
                  <a:srgbClr val="FFFFFF"/>
                </a:solidFill>
              </a:rPr>
              <a:t>; they can analyse historical artefacts and documents, which can give them some of the best understandings of times gone by; they can assess the validity and relevance of historical accounts, when they are used to support entry into a war, voting for a candidate, or any of the myriad decisions knowledgeable citizens in a democracy must make. </a:t>
            </a:r>
            <a:r>
              <a:rPr lang="en-GB" sz="2400" b="1" dirty="0">
                <a:solidFill>
                  <a:srgbClr val="FFFFFF"/>
                </a:solidFill>
              </a:rPr>
              <a:t>All this requires “knowing the facts,” but “knowing the facts” is not </a:t>
            </a:r>
            <a:r>
              <a:rPr lang="en-GB" sz="2400" b="1" dirty="0" smtClean="0">
                <a:solidFill>
                  <a:srgbClr val="FFFFFF"/>
                </a:solidFill>
              </a:rPr>
              <a:t>enough</a:t>
            </a:r>
            <a:r>
              <a:rPr lang="en-GB" sz="2400" b="1" dirty="0">
                <a:solidFill>
                  <a:srgbClr val="FFFFFF"/>
                </a:solidFill>
              </a:rPr>
              <a:t>. Historical thinking does not replace historical knowledge: the two are related and interdependent.</a:t>
            </a:r>
            <a:r>
              <a:rPr lang="en-GB" sz="2400" dirty="0">
                <a:solidFill>
                  <a:srgbClr val="FFFFFF"/>
                </a:solidFill>
              </a:rPr>
              <a:t>”</a:t>
            </a:r>
            <a:r>
              <a:rPr lang="en-GB" sz="2400" i="1" dirty="0">
                <a:solidFill>
                  <a:srgbClr val="FFFFFF"/>
                </a:solidFill>
              </a:rPr>
              <a:t> (</a:t>
            </a:r>
            <a:r>
              <a:rPr lang="en-GB" sz="2400" i="1" dirty="0" err="1">
                <a:solidFill>
                  <a:srgbClr val="FFFFFF"/>
                </a:solidFill>
              </a:rPr>
              <a:t>Seixas</a:t>
            </a:r>
            <a:r>
              <a:rPr lang="en-GB" sz="2400" i="1" dirty="0">
                <a:solidFill>
                  <a:srgbClr val="FFFFFF"/>
                </a:solidFill>
              </a:rPr>
              <a:t>, 2008, p. 6</a:t>
            </a:r>
            <a:r>
              <a:rPr lang="en-GB" sz="2400" i="1" dirty="0" smtClean="0">
                <a:solidFill>
                  <a:srgbClr val="FFFFFF"/>
                </a:solidFill>
              </a:rPr>
              <a:t>)</a:t>
            </a: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70445" y="-12700"/>
            <a:ext cx="4830171" cy="685229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0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 Progression Model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307387"/>
              </p:ext>
            </p:extLst>
          </p:nvPr>
        </p:nvGraphicFramePr>
        <p:xfrm>
          <a:off x="261257" y="2222500"/>
          <a:ext cx="8636000" cy="42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3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 Progression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will it look like for students to move towards the gold </a:t>
            </a:r>
            <a:r>
              <a:rPr lang="en-GB" dirty="0" smtClean="0"/>
              <a:t>standard</a:t>
            </a:r>
          </a:p>
          <a:p>
            <a:r>
              <a:rPr lang="en-GB" dirty="0" smtClean="0"/>
              <a:t>Seeing the subject as a craft to be mastered helps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15829"/>
            <a:ext cx="3671887" cy="2451892"/>
          </a:xfrm>
        </p:spPr>
      </p:pic>
    </p:spTree>
    <p:extLst>
      <p:ext uri="{BB962C8B-B14F-4D97-AF65-F5344CB8AC3E}">
        <p14:creationId xmlns:p14="http://schemas.microsoft.com/office/powerpoint/2010/main" val="3098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Progression Model</a:t>
            </a:r>
            <a:endParaRPr lang="en-GB" dirty="0"/>
          </a:p>
        </p:txBody>
      </p:sp>
      <p:pic>
        <p:nvPicPr>
          <p:cNvPr id="1026" name="Picture 2" descr="https://people.mbi.ohio-state.edu/hurtado.10/climbing/ouray2004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055811"/>
            <a:ext cx="3244850" cy="433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10 rules of photo composition (and why they wor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41" y="2659966"/>
            <a:ext cx="4698233" cy="3127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25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Progression Model</a:t>
            </a:r>
            <a:endParaRPr lang="en-GB" dirty="0"/>
          </a:p>
        </p:txBody>
      </p:sp>
      <p:pic>
        <p:nvPicPr>
          <p:cNvPr id="2050" name="Picture 2" descr="http://2.bp.blogspot.com/-3PMeelNfNlE/UOM8CgzJSjI/AAAAAAAABvw/gofoFFPkLc4/s1600/IMG_2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1239"/>
            <a:ext cx="4168775" cy="278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10 rules of photo composition (and why they wor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98" y="2801939"/>
            <a:ext cx="5674294" cy="3776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96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Progression Model</a:t>
            </a:r>
            <a:endParaRPr lang="en-GB" dirty="0"/>
          </a:p>
        </p:txBody>
      </p:sp>
      <p:pic>
        <p:nvPicPr>
          <p:cNvPr id="3074" name="Picture 2" descr="http://upload.wikimedia.org/wikipedia/commons/c/cd/Bugatti_Veyron_16.4_%E2%80%93_Frontansicht_(2),_5._April_2012,_D%C3%BCsseldo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6" y="1955800"/>
            <a:ext cx="4441824" cy="2363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10 rules of photo composition (and why they wor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771775"/>
            <a:ext cx="581025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21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singletracksafari.com/images/gallery/ultimate-alps/on-the-trails/vallorcine-downhill-mountain-bike-trail-DH-holidays-alps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9300"/>
            <a:ext cx="4175270" cy="312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Progression Model</a:t>
            </a:r>
            <a:endParaRPr lang="en-GB" dirty="0"/>
          </a:p>
        </p:txBody>
      </p:sp>
      <p:pic>
        <p:nvPicPr>
          <p:cNvPr id="4098" name="Picture 2" descr="10 rules of photo composition (and why they wor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230437"/>
            <a:ext cx="5810250" cy="3876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88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Progression Model</a:t>
            </a:r>
            <a:endParaRPr lang="en-GB" dirty="0"/>
          </a:p>
        </p:txBody>
      </p:sp>
      <p:pic>
        <p:nvPicPr>
          <p:cNvPr id="4104" name="Picture 8" descr="http://gallery.photo.net/photo/3014211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998661"/>
            <a:ext cx="3565524" cy="373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 descr="10 rules of photo composition (and why they wor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759075"/>
            <a:ext cx="581025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98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 Progression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Seixas</a:t>
            </a:r>
            <a:r>
              <a:rPr lang="en-GB" dirty="0" smtClean="0"/>
              <a:t> and Morton Historical Thinking Project</a:t>
            </a:r>
          </a:p>
          <a:p>
            <a:pPr lvl="1"/>
            <a:r>
              <a:rPr lang="en-GB" dirty="0" smtClean="0"/>
              <a:t>Guideposts of concepts for students to master</a:t>
            </a:r>
          </a:p>
          <a:p>
            <a:pPr lvl="1"/>
            <a:r>
              <a:rPr lang="en-GB" dirty="0" smtClean="0"/>
              <a:t>Misconceptions they need to overcome</a:t>
            </a:r>
          </a:p>
          <a:p>
            <a:pPr lvl="1"/>
            <a:r>
              <a:rPr lang="en-GB" dirty="0" smtClean="0"/>
              <a:t>Based on research and experience</a:t>
            </a:r>
          </a:p>
          <a:p>
            <a:pPr lvl="1"/>
            <a:r>
              <a:rPr lang="en-GB" dirty="0" smtClean="0"/>
              <a:t>Not creating ladders - can be tackled at different rates and in different orders</a:t>
            </a:r>
            <a:endParaRPr lang="en-GB" dirty="0" smtClean="0"/>
          </a:p>
        </p:txBody>
      </p:sp>
      <p:pic>
        <p:nvPicPr>
          <p:cNvPr id="2050" name="Picture 2" descr="http://www.firesidepublishinghouse.com/blog/assets/0_0_0_0_169_218_csupload_48831359.jpg?u=6348141347445519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077" y="2222500"/>
            <a:ext cx="2820710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Causation: Mastery Model (Scott, 1990; Morton &amp; </a:t>
            </a:r>
            <a:r>
              <a:rPr lang="en-GB" sz="3600" dirty="0" err="1" smtClean="0"/>
              <a:t>Seixas</a:t>
            </a:r>
            <a:r>
              <a:rPr lang="en-GB" sz="3600" dirty="0" smtClean="0"/>
              <a:t>, 2012)</a:t>
            </a:r>
            <a:endParaRPr lang="en-GB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10037"/>
              </p:ext>
            </p:extLst>
          </p:nvPr>
        </p:nvGraphicFramePr>
        <p:xfrm>
          <a:off x="581024" y="1914439"/>
          <a:ext cx="7989919" cy="480492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905456"/>
                <a:gridCol w="2966446"/>
                <a:gridCol w="3118017"/>
              </a:tblGrid>
              <a:tr h="106134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Signpost 1</a:t>
                      </a:r>
                      <a:endParaRPr lang="en-GB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Causal Webs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Causation is attributed to a single </a:t>
                      </a:r>
                      <a:r>
                        <a:rPr lang="en-US" sz="1600" b="0" dirty="0" smtClean="0">
                          <a:effectLst/>
                        </a:rPr>
                        <a:t>cause,</a:t>
                      </a:r>
                      <a:r>
                        <a:rPr lang="en-US" sz="1600" b="0" baseline="0" dirty="0" smtClean="0"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effectLst/>
                        </a:rPr>
                        <a:t>usually </a:t>
                      </a:r>
                      <a:r>
                        <a:rPr lang="en-US" sz="1600" b="0" dirty="0">
                          <a:effectLst/>
                        </a:rPr>
                        <a:t>ST, or multiple causes are given but not explained.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Multiple short term and long terms causes of events are identified and explained. Relationships between causes are recognized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/>
                </a:tc>
              </a:tr>
              <a:tr h="106134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Signpost 2</a:t>
                      </a:r>
                      <a:endParaRPr lang="en-GB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Ranking Causes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There is no differentiation between the influence of various causes.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The causes of historical change are </a:t>
                      </a:r>
                      <a:r>
                        <a:rPr lang="en-US" sz="1600" b="0" dirty="0" err="1">
                          <a:effectLst/>
                        </a:rPr>
                        <a:t>analysed</a:t>
                      </a:r>
                      <a:r>
                        <a:rPr lang="en-US" sz="1600" b="0" dirty="0">
                          <a:effectLst/>
                        </a:rPr>
                        <a:t> and different causes are ranked by their influence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/>
                </a:tc>
              </a:tr>
              <a:tr h="106134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Signpost 3</a:t>
                      </a:r>
                      <a:endParaRPr lang="en-GB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Underlying Causes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Historical causes are personalized to be the actions of great leaders or are seen as abstractions with human intentions.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Historical change is explained through the interplay of the actions of historical actors and the underlying conditions (SPERM) in which they operated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/>
                </a:tc>
              </a:tr>
              <a:tr h="106134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Signpost 4</a:t>
                      </a:r>
                      <a:endParaRPr lang="en-GB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Unintended Consequences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Past events are seen as the result of specific plans and actions.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 differentiation is made between the intended and unintended consequences of actions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14" marR="336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0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3899527" cy="1825014"/>
          </a:xfrm>
        </p:spPr>
        <p:txBody>
          <a:bodyPr>
            <a:normAutofit lnSpcReduction="10000"/>
          </a:bodyPr>
          <a:lstStyle/>
          <a:p>
            <a:r>
              <a:rPr lang="en-GB" i="1" smtClean="0">
                <a:solidFill>
                  <a:schemeClr val="bg1"/>
                </a:solidFill>
              </a:rPr>
              <a:t>“As part of our reforms to the national curriculum , the current system of ‘levels’ used to report children’s attainment and progress will be removed.  It will not be replaced.” (DfE, 2013)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61" b="36125"/>
          <a:stretch/>
        </p:blipFill>
        <p:spPr>
          <a:xfrm>
            <a:off x="581192" y="4174958"/>
            <a:ext cx="7989752" cy="23702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2205328"/>
            <a:ext cx="3770344" cy="1535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So what next for progress and progression in History?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Progression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Causation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2"/>
                </a:solidFill>
              </a:rPr>
              <a:t>Change and Continuity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Historical Evidence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Historical Interpretation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World Views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078513" y="2013406"/>
            <a:ext cx="4956887" cy="457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 smtClean="0">
                <a:solidFill>
                  <a:schemeClr val="bg1"/>
                </a:solidFill>
              </a:rPr>
              <a:t>What GUIDEPOSTS would indicate a mastery of Change &amp; Continuity? 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bg1"/>
                </a:solidFill>
              </a:rPr>
              <a:t>What misconceptions would need to be overcome?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the Model – Planning and Assessment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924894"/>
              </p:ext>
            </p:extLst>
          </p:nvPr>
        </p:nvGraphicFramePr>
        <p:xfrm>
          <a:off x="261257" y="2222500"/>
          <a:ext cx="8636000" cy="42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Planning</a:t>
            </a:r>
            <a:endParaRPr lang="en-GB" dirty="0"/>
          </a:p>
        </p:txBody>
      </p:sp>
      <p:pic>
        <p:nvPicPr>
          <p:cNvPr id="2050" name="Picture 2" descr="http://londonattractionsfree.com/wp-content/uploads/2013/11/Clifton-Suspension-Bridge-Bristol-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06600" y="2142585"/>
            <a:ext cx="5130800" cy="379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Must not conflate attainment and progress – separate measures</a:t>
            </a:r>
          </a:p>
          <a:p>
            <a:r>
              <a:rPr lang="en-GB" dirty="0" smtClean="0"/>
              <a:t>Mixed Models of Assessment</a:t>
            </a:r>
          </a:p>
          <a:p>
            <a:pPr lvl="1"/>
            <a:r>
              <a:rPr lang="en-GB" dirty="0"/>
              <a:t>Formative feedback </a:t>
            </a:r>
            <a:r>
              <a:rPr lang="en-GB" dirty="0" smtClean="0"/>
              <a:t>(progress)</a:t>
            </a:r>
            <a:endParaRPr lang="en-GB" dirty="0"/>
          </a:p>
          <a:p>
            <a:pPr lvl="1"/>
            <a:r>
              <a:rPr lang="en-GB" dirty="0" smtClean="0"/>
              <a:t>Knowledge Checks </a:t>
            </a:r>
          </a:p>
          <a:p>
            <a:pPr lvl="1"/>
            <a:r>
              <a:rPr lang="en-GB" dirty="0" smtClean="0"/>
              <a:t>Formal assessment (attainment)</a:t>
            </a:r>
          </a:p>
        </p:txBody>
      </p:sp>
      <p:pic>
        <p:nvPicPr>
          <p:cNvPr id="6" name="Content Placeholder 7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7654" y="2070100"/>
            <a:ext cx="3245154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School Issues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Need to push for a model of whole school reporting which does not conflate attainment and progression</a:t>
            </a:r>
          </a:p>
          <a:p>
            <a:r>
              <a:rPr lang="en-GB" dirty="0" smtClean="0"/>
              <a:t>Need to accept that progress is not a linear value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Report result of last assessment: </a:t>
            </a:r>
          </a:p>
          <a:p>
            <a:pPr lvl="1"/>
            <a:r>
              <a:rPr lang="en-GB" dirty="0" smtClean="0"/>
              <a:t>Pass/Merit/Distinction etc.</a:t>
            </a:r>
          </a:p>
          <a:p>
            <a:r>
              <a:rPr lang="en-GB" dirty="0" smtClean="0"/>
              <a:t>Report a description of progress based on conceptual understanding AND substantive knowledge: </a:t>
            </a:r>
          </a:p>
          <a:p>
            <a:pPr lvl="1"/>
            <a:r>
              <a:rPr lang="en-GB" dirty="0" smtClean="0"/>
              <a:t>None, Slow, Good, Rapid etc.</a:t>
            </a:r>
            <a:endParaRPr lang="en-GB" dirty="0"/>
          </a:p>
        </p:txBody>
      </p:sp>
      <p:pic>
        <p:nvPicPr>
          <p:cNvPr id="1026" name="Picture 2" descr="http://www.quickmeme.com/img/a9/a99cad874522d1415b70f66809c97734f171ef79137b2d75c2d80ebe8dfabcb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74" y="2687659"/>
            <a:ext cx="3791226" cy="27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112045"/>
              </p:ext>
            </p:extLst>
          </p:nvPr>
        </p:nvGraphicFramePr>
        <p:xfrm>
          <a:off x="0" y="0"/>
          <a:ext cx="9144000" cy="622173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08111"/>
                <a:gridCol w="7135889"/>
              </a:tblGrid>
              <a:tr h="15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PROGRESS DESCRIPTOR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INDICITIVE EVIDENCE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</a:tr>
              <a:tr h="750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None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Students are a cause for concern because they: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fail to grasp new ideas and concepts introduced in lessons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do not deploy new ideas or concepts in their written, or other work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fail to communicate their ideas effectively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do not respond to feedback in a meaningful way, or ignore feedback altogether.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repeatedly make the same mistakes and do not move beyond misconceptions they have developed about the subject despite being given feedback and assistance.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Show little or no understanding in assessments.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</a:tr>
              <a:tr h="90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Students need further support because they: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grasp new ideas and concepts more slowly than their peers, and seem less confident in their understanding.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struggle to deploy new ideas and concepts in their work, or may need prompting in order to do so effectively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struggle with some aspects of communicating their ideas effectively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respond to feedback to some extent, but do not always address the issues being identified.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overcome some of their misconceptions about the subject but continue to make similar mistakes. This improves with support.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Show some understanding in assessments, although this may vary over time.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32444"/>
              </p:ext>
            </p:extLst>
          </p:nvPr>
        </p:nvGraphicFramePr>
        <p:xfrm>
          <a:off x="0" y="0"/>
          <a:ext cx="9144000" cy="72654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08111"/>
                <a:gridCol w="7135889"/>
              </a:tblGrid>
              <a:tr h="15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PROGRESS DESCRIPTOR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INDICITIVE EVIDENCE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</a:tr>
              <a:tr h="1050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Good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Students are making good progress because they: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grasp new ideas and concepts in line with their peers for the most part,  although they may not always be fully confident in their understanding.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deploy new ideas and concepts in their work with limited prompting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have an awareness of the links between ideas and concepts previously studied and newer ones being introduced.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communicate their ideas effectively most of the time.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respond to feedback in the majority of tasks, modifying and refining their ideas and work with reasonable effectiveness.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work on overcoming misconceptions about the subject meaning that repeated mistakes about ideas or concepts are uncommon.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Show sound understanding in assessments, with some variation over time.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</a:tr>
              <a:tr h="825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Rapid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Students are making rapid progress because they: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grasp the vast majority of new ideas and concepts quickly and confidently.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show good awareness of the links between ideas and concepts previously studied and newer ones being introduced.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Communicate their ideas effectively for the vast majority of the time.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respond well to feedback and refine ideas and work effectively.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work to overcome misconceptions about the subject seldom continuing to make the same mistakes in work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Show good understanding in assessments with little variation over time.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73" marR="286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0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SMT Onside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638009"/>
              </p:ext>
            </p:extLst>
          </p:nvPr>
        </p:nvGraphicFramePr>
        <p:xfrm>
          <a:off x="261257" y="2222500"/>
          <a:ext cx="8636000" cy="42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7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414376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TALK TO YOUR SMT!!</a:t>
            </a:r>
          </a:p>
          <a:p>
            <a:pPr lvl="0"/>
            <a:r>
              <a:rPr lang="en-GB" dirty="0" smtClean="0"/>
              <a:t>Open </a:t>
            </a:r>
            <a:r>
              <a:rPr lang="en-GB" dirty="0"/>
              <a:t>up debate and discussion as a profession. Share models, assessments, student progression models and ideas</a:t>
            </a:r>
          </a:p>
          <a:p>
            <a:pPr lvl="1"/>
            <a:r>
              <a:rPr lang="en-GB" dirty="0"/>
              <a:t>History Teachers Discussion Forum</a:t>
            </a:r>
          </a:p>
          <a:p>
            <a:pPr lvl="1"/>
            <a:r>
              <a:rPr lang="en-GB" dirty="0" smtClean="0">
                <a:hlinkClick r:id="rId2"/>
              </a:rPr>
              <a:t>www.andallthat.co.uk/blog</a:t>
            </a:r>
            <a:r>
              <a:rPr lang="en-GB" dirty="0" smtClean="0"/>
              <a:t> </a:t>
            </a:r>
          </a:p>
          <a:p>
            <a:pPr lvl="1"/>
            <a:r>
              <a:rPr lang="en-GB" dirty="0">
                <a:hlinkClick r:id="rId3"/>
              </a:rPr>
              <a:t>http://clioetcetera.wordpress.com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Range </a:t>
            </a:r>
            <a:r>
              <a:rPr lang="en-GB" dirty="0"/>
              <a:t>of other </a:t>
            </a:r>
            <a:r>
              <a:rPr lang="en-GB" dirty="0" smtClean="0"/>
              <a:t>concepts, examples and ideas online</a:t>
            </a:r>
          </a:p>
          <a:p>
            <a:pPr lvl="0"/>
            <a:r>
              <a:rPr lang="en-GB" dirty="0" smtClean="0"/>
              <a:t>Opportunity to lead other subjects and whole school practice – get the assessment that we want. FIGHT FOR IT!</a:t>
            </a:r>
            <a:endParaRPr lang="en-GB" dirty="0"/>
          </a:p>
        </p:txBody>
      </p:sp>
      <p:pic>
        <p:nvPicPr>
          <p:cNvPr id="7" name="Picture 2" descr="http://1.bp.blogspot.com/--3OHrvycYNY/TvCM_ttMe5I/AAAAAAAABNw/z3Y3TLRFy10/s1600/Michael-Gove-listens-to-a-00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8" r="22914"/>
          <a:stretch/>
        </p:blipFill>
        <p:spPr bwMode="auto">
          <a:xfrm>
            <a:off x="4916330" y="2385361"/>
            <a:ext cx="3377114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dn.shopify.com/s/files/1/0157/9620/products/DevilHorns_large_grande.jpg?66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6" b="93275" l="6458" r="92708">
                        <a14:foregroundMark x1="24583" y1="33626" x2="33125" y2="45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90"/>
          <a:stretch/>
        </p:blipFill>
        <p:spPr bwMode="auto">
          <a:xfrm>
            <a:off x="7216178" y="1440628"/>
            <a:ext cx="1238696" cy="18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dn.shopify.com/s/files/1/0157/9620/products/DevilHorns_large_grande.jpg?66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6" b="93275" l="6458" r="92708">
                        <a14:foregroundMark x1="24583" y1="33626" x2="33125" y2="45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59"/>
          <a:stretch/>
        </p:blipFill>
        <p:spPr bwMode="auto">
          <a:xfrm>
            <a:off x="5036987" y="1440628"/>
            <a:ext cx="1377400" cy="18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61" b="36125"/>
          <a:stretch/>
        </p:blipFill>
        <p:spPr>
          <a:xfrm>
            <a:off x="581192" y="577516"/>
            <a:ext cx="7989752" cy="2370222"/>
          </a:xfrm>
          <a:prstGeom prst="rect">
            <a:avLst/>
          </a:prstGeom>
        </p:spPr>
      </p:pic>
      <p:pic>
        <p:nvPicPr>
          <p:cNvPr id="4098" name="Picture 2" descr="http://www.vam.ac.uk/users/sites/default/files/68617-lar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32851"/>
          <a:stretch/>
        </p:blipFill>
        <p:spPr bwMode="auto">
          <a:xfrm>
            <a:off x="581192" y="2947738"/>
            <a:ext cx="3389229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573379" y="3027698"/>
            <a:ext cx="4997565" cy="3392904"/>
          </a:xfrm>
          <a:prstGeom prst="wedgeRoundRectCallout">
            <a:avLst>
              <a:gd name="adj1" fmla="val -73075"/>
              <a:gd name="adj2" fmla="val -1835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History is not a means to an ends, it is both the means and the ends. </a:t>
            </a:r>
            <a:r>
              <a:rPr lang="en-GB" sz="2000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It is a complex process of developing a substantive knowledge of the past, whilst also building a conceptual framework for understanding what we find there. It is both a mental disposition, and a visceral connection with our own history and identity…</a:t>
            </a:r>
            <a:endParaRPr lang="en-GB" sz="2000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95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Definitions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Attainment – a measure of understanding at a particular point</a:t>
            </a:r>
          </a:p>
          <a:p>
            <a:r>
              <a:rPr lang="en-GB" dirty="0" smtClean="0"/>
              <a:t>Progress – the development of a child’s abilities, knowledge and understanding over time</a:t>
            </a:r>
          </a:p>
          <a:p>
            <a:r>
              <a:rPr lang="en-GB" dirty="0" smtClean="0"/>
              <a:t>Progression Model – the system which underpins how students improve their understanding of the subject</a:t>
            </a:r>
            <a:endParaRPr lang="en-GB" dirty="0"/>
          </a:p>
        </p:txBody>
      </p:sp>
      <p:pic>
        <p:nvPicPr>
          <p:cNvPr id="2052" name="Picture 4" descr="http://william-wright.com/wp-content/uploads/2013/07/esch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664817"/>
            <a:ext cx="3671887" cy="27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Problem with NC Levels: Attainment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Never intended to measure attainment in individual pieces of work</a:t>
            </a:r>
          </a:p>
          <a:p>
            <a:r>
              <a:rPr lang="en-GB" dirty="0" smtClean="0"/>
              <a:t>Too broad and lack specific focus</a:t>
            </a:r>
          </a:p>
          <a:p>
            <a:r>
              <a:rPr lang="en-GB" dirty="0" smtClean="0"/>
              <a:t>Don’t offer a description of what improvement looks like</a:t>
            </a:r>
          </a:p>
          <a:p>
            <a:r>
              <a:rPr lang="en-GB" dirty="0" smtClean="0"/>
              <a:t>Even at end of Key Stage – a best-fit doesn’t always work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17280"/>
              </p:ext>
            </p:extLst>
          </p:nvPr>
        </p:nvGraphicFramePr>
        <p:xfrm>
          <a:off x="4732280" y="2050837"/>
          <a:ext cx="4249420" cy="46077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45859"/>
                <a:gridCol w="3103561"/>
              </a:tblGrid>
              <a:tr h="236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Interpretations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3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Level 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They </a:t>
                      </a:r>
                      <a:r>
                        <a:rPr lang="en-GB" sz="1800" b="1" dirty="0">
                          <a:effectLst/>
                        </a:rPr>
                        <a:t>identify and describe </a:t>
                      </a:r>
                      <a:r>
                        <a:rPr lang="en-GB" sz="1800" dirty="0">
                          <a:effectLst/>
                        </a:rPr>
                        <a:t>different ways in which the past has been interpreted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3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Level 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They </a:t>
                      </a:r>
                      <a:r>
                        <a:rPr lang="en-GB" sz="1800" b="1" dirty="0">
                          <a:effectLst/>
                        </a:rPr>
                        <a:t>suggest some reasons</a:t>
                      </a:r>
                      <a:r>
                        <a:rPr lang="en-GB" sz="1800" dirty="0">
                          <a:effectLst/>
                        </a:rPr>
                        <a:t> for different interpretations of the past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3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Level 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They </a:t>
                      </a:r>
                      <a:r>
                        <a:rPr lang="en-GB" sz="1800" b="1" dirty="0">
                          <a:effectLst/>
                        </a:rPr>
                        <a:t>begin to explain </a:t>
                      </a:r>
                      <a:r>
                        <a:rPr lang="en-GB" sz="1800" dirty="0">
                          <a:effectLst/>
                        </a:rPr>
                        <a:t>how and why different interpretations of the past have arisen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3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Level 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They </a:t>
                      </a:r>
                      <a:r>
                        <a:rPr lang="en-GB" sz="1800" b="1" dirty="0">
                          <a:effectLst/>
                        </a:rPr>
                        <a:t>explain</a:t>
                      </a:r>
                      <a:r>
                        <a:rPr lang="en-GB" sz="1800" dirty="0">
                          <a:effectLst/>
                        </a:rPr>
                        <a:t> how and why different interpretations of the past have arisen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2" descr="http://thumbs.dreamstime.com/x/dartboard-wood-wall-miss-darts-15760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941" y="2806592"/>
            <a:ext cx="4245849" cy="2908407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with NC Levels: Progress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Never intended to be used to measure progress AT ALL!!</a:t>
            </a:r>
          </a:p>
          <a:p>
            <a:r>
              <a:rPr lang="en-GB" dirty="0" smtClean="0"/>
              <a:t>Do not describe change over time</a:t>
            </a:r>
          </a:p>
          <a:p>
            <a:r>
              <a:rPr lang="en-GB" dirty="0" smtClean="0"/>
              <a:t>Using numerical system suggests linear progress should be made</a:t>
            </a:r>
          </a:p>
          <a:p>
            <a:r>
              <a:rPr lang="en-GB" dirty="0" smtClean="0"/>
              <a:t>Progress does not tie into assessments – no parity</a:t>
            </a:r>
          </a:p>
          <a:p>
            <a:r>
              <a:rPr lang="en-GB" dirty="0" smtClean="0"/>
              <a:t>Confuses students and parents (as Gove pointed out)</a:t>
            </a:r>
          </a:p>
          <a:p>
            <a:r>
              <a:rPr lang="en-GB" dirty="0" smtClean="0"/>
              <a:t>Made worse by Ofsted demands for progress</a:t>
            </a:r>
            <a:endParaRPr lang="en-GB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331442"/>
              </p:ext>
            </p:extLst>
          </p:nvPr>
        </p:nvGraphicFramePr>
        <p:xfrm>
          <a:off x="4662488" y="2222500"/>
          <a:ext cx="3671887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http://cdn2.brooklynmuseum.org/images/opencollection/objects/size3/24.88_transp3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89" y="2064430"/>
            <a:ext cx="3238582" cy="43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with NC Levels: Progression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They do not and cannot fully underpin an historical education</a:t>
            </a:r>
            <a:endParaRPr lang="en-GB" dirty="0" smtClean="0"/>
          </a:p>
          <a:p>
            <a:r>
              <a:rPr lang="en-GB" dirty="0" smtClean="0"/>
              <a:t>Fail to describe what progression in historical understanding looks like:</a:t>
            </a:r>
          </a:p>
          <a:p>
            <a:pPr lvl="1"/>
            <a:r>
              <a:rPr lang="en-GB" dirty="0" smtClean="0"/>
              <a:t>Level 4 “Describe”</a:t>
            </a:r>
          </a:p>
          <a:p>
            <a:pPr lvl="1"/>
            <a:r>
              <a:rPr lang="en-GB" dirty="0" smtClean="0"/>
              <a:t>Level 5 “Explain”</a:t>
            </a:r>
          </a:p>
          <a:p>
            <a:pPr lvl="1"/>
            <a:r>
              <a:rPr lang="en-GB" dirty="0" smtClean="0"/>
              <a:t>Level 6 “Analyse”</a:t>
            </a:r>
          </a:p>
          <a:p>
            <a:pPr lvl="1"/>
            <a:r>
              <a:rPr lang="en-GB" dirty="0" smtClean="0"/>
              <a:t>Level 7 “Evaluate”</a:t>
            </a:r>
          </a:p>
          <a:p>
            <a:r>
              <a:rPr lang="en-GB" dirty="0" smtClean="0"/>
              <a:t>‘…moving from National Curriculum Level 4 to Level 5  (or whatever) is not an adequate description of progress let alone a prescription for progress.’ (</a:t>
            </a:r>
            <a:r>
              <a:rPr lang="en-GB" dirty="0" err="1" smtClean="0"/>
              <a:t>Counsell</a:t>
            </a:r>
            <a:r>
              <a:rPr lang="en-GB" dirty="0" smtClean="0"/>
              <a:t>, 2000, p. 41)</a:t>
            </a:r>
            <a:endParaRPr lang="en-GB" dirty="0"/>
          </a:p>
        </p:txBody>
      </p:sp>
      <p:pic>
        <p:nvPicPr>
          <p:cNvPr id="5124" name="Picture 4" descr="http://the1642goodwyfe.files.wordpress.com/2012/03/world-upside-dow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520018"/>
            <a:ext cx="3671887" cy="30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53662"/>
              </p:ext>
            </p:extLst>
          </p:nvPr>
        </p:nvGraphicFramePr>
        <p:xfrm>
          <a:off x="189062" y="2057399"/>
          <a:ext cx="8713637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13637"/>
              </a:tblGrid>
              <a:tr h="58425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Demonstrate a clear understanding of the complexities of the relationship between cause, consequence and change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Demonstrate an awareness of human motivation illustrated by reference to events of the past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442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Demonstrate an awareness of the problems inherent in the idea of causation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Demonstrate, by reference to stories of the past, an awareness that actions have consequences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442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Produce a well-argued hierarchy of causes for complex historical issues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442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Recognise everyday time conventions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442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Understand that historical events have different types of causes and consequences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442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Understand that historical events usually have more than one cause and consequence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When examining historical issues, can draw the distinction between causes, motives and reasons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When explaining historical issues, place some causes and consequences in a sensible order of importance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9" marR="6605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6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82922"/>
              </p:ext>
            </p:extLst>
          </p:nvPr>
        </p:nvGraphicFramePr>
        <p:xfrm>
          <a:off x="261257" y="2222500"/>
          <a:ext cx="8636000" cy="42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Establishing a </a:t>
            </a:r>
            <a:r>
              <a:rPr lang="en-GB" dirty="0"/>
              <a:t>Gold Standard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831334"/>
              </p:ext>
            </p:extLst>
          </p:nvPr>
        </p:nvGraphicFramePr>
        <p:xfrm>
          <a:off x="261257" y="2222500"/>
          <a:ext cx="8636000" cy="42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3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Establish a Gold Standard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Purpose? </a:t>
            </a:r>
          </a:p>
          <a:p>
            <a:r>
              <a:rPr lang="en-GB" dirty="0" smtClean="0"/>
              <a:t>Bloch</a:t>
            </a:r>
            <a:r>
              <a:rPr lang="en-GB" dirty="0" smtClean="0"/>
              <a:t>: History as a Craft to be mastered</a:t>
            </a:r>
          </a:p>
          <a:p>
            <a:pPr lvl="1"/>
            <a:r>
              <a:rPr lang="en-GB" dirty="0" smtClean="0"/>
              <a:t>Dispositions of thinking: enquiry for example</a:t>
            </a:r>
          </a:p>
          <a:p>
            <a:pPr lvl="1"/>
            <a:r>
              <a:rPr lang="en-GB" dirty="0" smtClean="0"/>
              <a:t>Conceptual understanding</a:t>
            </a:r>
          </a:p>
          <a:p>
            <a:pPr lvl="1"/>
            <a:r>
              <a:rPr lang="en-GB" dirty="0" smtClean="0"/>
              <a:t>Substantive knowledge</a:t>
            </a:r>
          </a:p>
          <a:p>
            <a:r>
              <a:rPr lang="en-GB" dirty="0" smtClean="0"/>
              <a:t>A key debate to be had – need to bring in a broad range of resources</a:t>
            </a:r>
          </a:p>
        </p:txBody>
      </p:sp>
      <p:pic>
        <p:nvPicPr>
          <p:cNvPr id="6146" name="Picture 2" descr="http://ecx.images-amazon.com/images/I/41MQ8TGGR9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19" y="2006600"/>
            <a:ext cx="2306840" cy="3638550"/>
          </a:xfrm>
        </p:spPr>
      </p:pic>
      <p:pic>
        <p:nvPicPr>
          <p:cNvPr id="5" name="Picture 2" descr="http://www.andallthat.co.uk/uploads/2/3/8/9/2389220/955061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431" y="3027362"/>
            <a:ext cx="2432185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3">
      <a:dk1>
        <a:srgbClr val="000000"/>
      </a:dk1>
      <a:lt1>
        <a:srgbClr val="000000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1070</TotalTime>
  <Words>1810</Words>
  <Application>Microsoft Office PowerPoint</Application>
  <PresentationFormat>On-screen Show (4:3)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Batang</vt:lpstr>
      <vt:lpstr>Aharoni</vt:lpstr>
      <vt:lpstr>Calibri</vt:lpstr>
      <vt:lpstr>Century Gothic</vt:lpstr>
      <vt:lpstr>Symbol</vt:lpstr>
      <vt:lpstr>Times New Roman</vt:lpstr>
      <vt:lpstr>Trebuchet MS</vt:lpstr>
      <vt:lpstr>Wingdings 2</vt:lpstr>
      <vt:lpstr>Quotable</vt:lpstr>
      <vt:lpstr>Setting us free? Making Progression &amp; Assessment Meaningful in a Post-Levels World</vt:lpstr>
      <vt:lpstr>Context</vt:lpstr>
      <vt:lpstr>Key Definitions</vt:lpstr>
      <vt:lpstr>Problem with NC Levels: Attainment</vt:lpstr>
      <vt:lpstr>Problem with NC Levels: Progress</vt:lpstr>
      <vt:lpstr>Problem with NC Levels: Progression</vt:lpstr>
      <vt:lpstr>Where NEXT?</vt:lpstr>
      <vt:lpstr>Establishing a Gold Standard</vt:lpstr>
      <vt:lpstr>Establish a Gold Standard</vt:lpstr>
      <vt:lpstr>Establish a Gold Standard</vt:lpstr>
      <vt:lpstr>Developing a Progression Model</vt:lpstr>
      <vt:lpstr>Developing a Progression Model</vt:lpstr>
      <vt:lpstr>Developing a Progression Model</vt:lpstr>
      <vt:lpstr>Developing a Progression Model</vt:lpstr>
      <vt:lpstr>Developing a Progression Model</vt:lpstr>
      <vt:lpstr>Developing a Progression Model</vt:lpstr>
      <vt:lpstr>Developing a Progression Model</vt:lpstr>
      <vt:lpstr>Developing a Progression Model</vt:lpstr>
      <vt:lpstr>Causation: Mastery Model (Scott, 1990; Morton &amp; Seixas, 2012)</vt:lpstr>
      <vt:lpstr>Developing a Progression Model</vt:lpstr>
      <vt:lpstr>Implementing the Model – Planning and Assessment</vt:lpstr>
      <vt:lpstr>Curriculum Planning</vt:lpstr>
      <vt:lpstr>Assessment</vt:lpstr>
      <vt:lpstr>Whole School Issues</vt:lpstr>
      <vt:lpstr>PowerPoint Presentation</vt:lpstr>
      <vt:lpstr>PowerPoint Presentation</vt:lpstr>
      <vt:lpstr>Getting SMT Onside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History education?</dc:title>
  <dc:creator>Alex Ford</dc:creator>
  <cp:lastModifiedBy>Alex Ford</cp:lastModifiedBy>
  <cp:revision>70</cp:revision>
  <cp:lastPrinted>2014-02-25T20:44:34Z</cp:lastPrinted>
  <dcterms:created xsi:type="dcterms:W3CDTF">2013-09-07T16:08:45Z</dcterms:created>
  <dcterms:modified xsi:type="dcterms:W3CDTF">2014-03-04T21:35:09Z</dcterms:modified>
</cp:coreProperties>
</file>