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3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373" r:id="rId1"/>
    <p:sldMasterId id="2147484390" r:id="rId2"/>
    <p:sldMasterId id="2147484408" r:id="rId3"/>
    <p:sldMasterId id="2147484420" r:id="rId4"/>
  </p:sldMasterIdLst>
  <p:notesMasterIdLst>
    <p:notesMasterId r:id="rId36"/>
  </p:notesMasterIdLst>
  <p:sldIdLst>
    <p:sldId id="271" r:id="rId5"/>
    <p:sldId id="269" r:id="rId6"/>
    <p:sldId id="273" r:id="rId7"/>
    <p:sldId id="275" r:id="rId8"/>
    <p:sldId id="276" r:id="rId9"/>
    <p:sldId id="277" r:id="rId10"/>
    <p:sldId id="278" r:id="rId11"/>
    <p:sldId id="279" r:id="rId12"/>
    <p:sldId id="281" r:id="rId13"/>
    <p:sldId id="284" r:id="rId14"/>
    <p:sldId id="285" r:id="rId15"/>
    <p:sldId id="286" r:id="rId16"/>
    <p:sldId id="288" r:id="rId17"/>
    <p:sldId id="296" r:id="rId18"/>
    <p:sldId id="307" r:id="rId19"/>
    <p:sldId id="293" r:id="rId20"/>
    <p:sldId id="295" r:id="rId21"/>
    <p:sldId id="302" r:id="rId22"/>
    <p:sldId id="298" r:id="rId23"/>
    <p:sldId id="299" r:id="rId24"/>
    <p:sldId id="300" r:id="rId25"/>
    <p:sldId id="301" r:id="rId26"/>
    <p:sldId id="308" r:id="rId27"/>
    <p:sldId id="306" r:id="rId28"/>
    <p:sldId id="289" r:id="rId29"/>
    <p:sldId id="291" r:id="rId30"/>
    <p:sldId id="292" r:id="rId31"/>
    <p:sldId id="304" r:id="rId32"/>
    <p:sldId id="290" r:id="rId33"/>
    <p:sldId id="309" r:id="rId34"/>
    <p:sldId id="268" r:id="rId35"/>
  </p:sldIdLst>
  <p:sldSz cx="9144000" cy="5148263"/>
  <p:notesSz cx="6858000" cy="9144000"/>
  <p:defaultTextStyle>
    <a:defPPr>
      <a:defRPr lang="en-GB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Geneva" pitchFamily="-96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Geneva" pitchFamily="-96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Geneva" pitchFamily="-96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Geneva" pitchFamily="-96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Geneva" pitchFamily="-96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Geneva" pitchFamily="-96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Geneva" pitchFamily="-96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Geneva" pitchFamily="-96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Geneva" pitchFamily="-96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1" userDrawn="1">
          <p15:clr>
            <a:srgbClr val="A4A3A4"/>
          </p15:clr>
        </p15:guide>
        <p15:guide id="2" orient="horz" pos="1666" userDrawn="1">
          <p15:clr>
            <a:srgbClr val="A4A3A4"/>
          </p15:clr>
        </p15:guide>
        <p15:guide id="3" orient="horz" pos="1575" userDrawn="1">
          <p15:clr>
            <a:srgbClr val="A4A3A4"/>
          </p15:clr>
        </p15:guide>
        <p15:guide id="4" orient="horz" pos="1853" userDrawn="1">
          <p15:clr>
            <a:srgbClr val="A4A3A4"/>
          </p15:clr>
        </p15:guide>
        <p15:guide id="5" orient="horz" pos="2286" userDrawn="1">
          <p15:clr>
            <a:srgbClr val="A4A3A4"/>
          </p15:clr>
        </p15:guide>
        <p15:guide id="6" orient="horz" pos="1071" userDrawn="1">
          <p15:clr>
            <a:srgbClr val="A4A3A4"/>
          </p15:clr>
        </p15:guide>
        <p15:guide id="7" orient="horz" pos="1116" userDrawn="1">
          <p15:clr>
            <a:srgbClr val="A4A3A4"/>
          </p15:clr>
        </p15:guide>
        <p15:guide id="8" orient="horz" pos="616" userDrawn="1">
          <p15:clr>
            <a:srgbClr val="A4A3A4"/>
          </p15:clr>
        </p15:guide>
        <p15:guide id="9" pos="2880" userDrawn="1">
          <p15:clr>
            <a:srgbClr val="A4A3A4"/>
          </p15:clr>
        </p15:guide>
        <p15:guide id="10" pos="245" userDrawn="1">
          <p15:clr>
            <a:srgbClr val="A4A3A4"/>
          </p15:clr>
        </p15:guide>
        <p15:guide id="11" pos="5515" userDrawn="1">
          <p15:clr>
            <a:srgbClr val="A4A3A4"/>
          </p15:clr>
        </p15:guide>
        <p15:guide id="12" pos="2983" userDrawn="1">
          <p15:clr>
            <a:srgbClr val="A4A3A4"/>
          </p15:clr>
        </p15:guide>
        <p15:guide id="13" pos="64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ura" initials="A" lastIdx="8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2757"/>
    <a:srgbClr val="121435"/>
    <a:srgbClr val="18376A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7" d="100"/>
          <a:sy n="107" d="100"/>
        </p:scale>
        <p:origin x="114" y="588"/>
      </p:cViewPr>
      <p:guideLst>
        <p:guide orient="horz" pos="1621"/>
        <p:guide orient="horz" pos="1666"/>
        <p:guide orient="horz" pos="1575"/>
        <p:guide orient="horz" pos="1853"/>
        <p:guide orient="horz" pos="2286"/>
        <p:guide orient="horz" pos="1071"/>
        <p:guide orient="horz" pos="1116"/>
        <p:guide orient="horz" pos="616"/>
        <p:guide pos="2880"/>
        <p:guide pos="245"/>
        <p:guide pos="5515"/>
        <p:guide pos="2983"/>
        <p:guide pos="64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Assessment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Causes of Hastings</c:v>
                </c:pt>
                <c:pt idx="1">
                  <c:v>Causes of Peasants' Revolt</c:v>
                </c:pt>
                <c:pt idx="2">
                  <c:v>Causes of Reformation</c:v>
                </c:pt>
                <c:pt idx="3">
                  <c:v>Causes of Ind Rev</c:v>
                </c:pt>
                <c:pt idx="4">
                  <c:v>Causes of French Rev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0.6</c:v>
                </c:pt>
                <c:pt idx="1">
                  <c:v>0.75</c:v>
                </c:pt>
                <c:pt idx="2">
                  <c:v>0.5</c:v>
                </c:pt>
                <c:pt idx="3">
                  <c:v>0.85</c:v>
                </c:pt>
                <c:pt idx="4">
                  <c:v>0.6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C29-43F2-80DA-4A4A3611B9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39575496"/>
        <c:axId val="239575888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Progress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Sheet1!$A$2:$A$6</c:f>
              <c:strCache>
                <c:ptCount val="5"/>
                <c:pt idx="0">
                  <c:v>Causes of Hastings</c:v>
                </c:pt>
                <c:pt idx="1">
                  <c:v>Causes of Peasants' Revolt</c:v>
                </c:pt>
                <c:pt idx="2">
                  <c:v>Causes of Reformation</c:v>
                </c:pt>
                <c:pt idx="3">
                  <c:v>Causes of Ind Rev</c:v>
                </c:pt>
                <c:pt idx="4">
                  <c:v>Causes of French Rev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0.6</c:v>
                </c:pt>
                <c:pt idx="1">
                  <c:v>0.7</c:v>
                </c:pt>
                <c:pt idx="2">
                  <c:v>0.75</c:v>
                </c:pt>
                <c:pt idx="3">
                  <c:v>0.85</c:v>
                </c:pt>
                <c:pt idx="4">
                  <c:v>0.85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AC29-43F2-80DA-4A4A3611B9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9575496"/>
        <c:axId val="239575888"/>
      </c:lineChart>
      <c:catAx>
        <c:axId val="239575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9575888"/>
        <c:crosses val="autoZero"/>
        <c:auto val="1"/>
        <c:lblAlgn val="ctr"/>
        <c:lblOffset val="100"/>
        <c:noMultiLvlLbl val="0"/>
      </c:catAx>
      <c:valAx>
        <c:axId val="239575888"/>
        <c:scaling>
          <c:orientation val="minMax"/>
          <c:min val="0.4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2395754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A61D54B-0F56-42BB-938E-A6ACBDD4EEFE}" type="doc">
      <dgm:prSet loTypeId="urn:microsoft.com/office/officeart/2005/8/layout/default" loCatId="list" qsTypeId="urn:microsoft.com/office/officeart/2005/8/quickstyle/simple3" qsCatId="simple" csTypeId="urn:microsoft.com/office/officeart/2005/8/colors/accent1_1" csCatId="accent1" phldr="1"/>
      <dgm:spPr/>
      <dgm:t>
        <a:bodyPr/>
        <a:lstStyle/>
        <a:p>
          <a:endParaRPr lang="en-GB"/>
        </a:p>
      </dgm:t>
    </dgm:pt>
    <dgm:pt modelId="{C175535E-AC51-4F9B-ABD6-7CF2ED2B2563}">
      <dgm:prSet phldrT="[Text]"/>
      <dgm:spPr/>
      <dgm:t>
        <a:bodyPr/>
        <a:lstStyle/>
        <a:p>
          <a:r>
            <a:rPr lang="en-GB" dirty="0">
              <a:latin typeface="Arial" panose="020B0604020202020204" pitchFamily="34" charset="0"/>
              <a:cs typeface="Arial" panose="020B0604020202020204" pitchFamily="34" charset="0"/>
            </a:rPr>
            <a:t>They have gained new knowledge and connected this to existing knowledge. </a:t>
          </a:r>
        </a:p>
      </dgm:t>
    </dgm:pt>
    <dgm:pt modelId="{4492324B-B8E7-4A9C-9019-574688F4E82D}" type="parTrans" cxnId="{9000216A-1A56-44DF-923B-2A645B6C390C}">
      <dgm:prSet/>
      <dgm:spPr/>
      <dgm:t>
        <a:bodyPr/>
        <a:lstStyle/>
        <a:p>
          <a:endParaRPr lang="en-GB"/>
        </a:p>
      </dgm:t>
    </dgm:pt>
    <dgm:pt modelId="{A5F333EF-86DB-4A2E-ADC0-31683A4C009F}" type="sibTrans" cxnId="{9000216A-1A56-44DF-923B-2A645B6C390C}">
      <dgm:prSet/>
      <dgm:spPr/>
      <dgm:t>
        <a:bodyPr/>
        <a:lstStyle/>
        <a:p>
          <a:endParaRPr lang="en-GB"/>
        </a:p>
      </dgm:t>
    </dgm:pt>
    <dgm:pt modelId="{528B09DE-E256-4A23-B460-A8BEB9BC861C}">
      <dgm:prSet phldrT="[Text]"/>
      <dgm:spPr/>
      <dgm:t>
        <a:bodyPr/>
        <a:lstStyle/>
        <a:p>
          <a:r>
            <a:rPr lang="en-GB" dirty="0">
              <a:latin typeface="Arial" panose="020B0604020202020204" pitchFamily="34" charset="0"/>
              <a:cs typeface="Arial" panose="020B0604020202020204" pitchFamily="34" charset="0"/>
            </a:rPr>
            <a:t>They have developed transferrable critical thinking skills.</a:t>
          </a:r>
        </a:p>
      </dgm:t>
    </dgm:pt>
    <dgm:pt modelId="{A537166D-C1FE-4A9C-84E7-87203DFEF1F2}" type="parTrans" cxnId="{F1DB6D68-4DDC-4B89-BE4B-71582A283A33}">
      <dgm:prSet/>
      <dgm:spPr/>
      <dgm:t>
        <a:bodyPr/>
        <a:lstStyle/>
        <a:p>
          <a:endParaRPr lang="en-GB"/>
        </a:p>
      </dgm:t>
    </dgm:pt>
    <dgm:pt modelId="{EE718A75-AE44-4EBC-AB95-8CB2E8EE3A68}" type="sibTrans" cxnId="{F1DB6D68-4DDC-4B89-BE4B-71582A283A33}">
      <dgm:prSet/>
      <dgm:spPr/>
      <dgm:t>
        <a:bodyPr/>
        <a:lstStyle/>
        <a:p>
          <a:endParaRPr lang="en-GB"/>
        </a:p>
      </dgm:t>
    </dgm:pt>
    <dgm:pt modelId="{7F34529D-E0BC-48B6-AE3F-9FED14981A2F}">
      <dgm:prSet phldrT="[Text]"/>
      <dgm:spPr/>
      <dgm:t>
        <a:bodyPr/>
        <a:lstStyle/>
        <a:p>
          <a:r>
            <a:rPr lang="en-GB" dirty="0">
              <a:latin typeface="Arial" panose="020B0604020202020204" pitchFamily="34" charset="0"/>
              <a:cs typeface="Arial" panose="020B0604020202020204" pitchFamily="34" charset="0"/>
            </a:rPr>
            <a:t>They can apply knowledge and understanding in disciplinary appropriate ways </a:t>
          </a:r>
          <a:r>
            <a:rPr lang="en-GB" dirty="0" err="1">
              <a:latin typeface="Arial" panose="020B0604020202020204" pitchFamily="34" charset="0"/>
              <a:cs typeface="Arial" panose="020B0604020202020204" pitchFamily="34" charset="0"/>
            </a:rPr>
            <a:t>eg</a:t>
          </a:r>
          <a:r>
            <a:rPr lang="en-GB" dirty="0">
              <a:latin typeface="Arial" panose="020B0604020202020204" pitchFamily="34" charset="0"/>
              <a:cs typeface="Arial" panose="020B0604020202020204" pitchFamily="34" charset="0"/>
            </a:rPr>
            <a:t>. judging significance.</a:t>
          </a:r>
        </a:p>
      </dgm:t>
    </dgm:pt>
    <dgm:pt modelId="{7F2DBCD1-D685-4C94-A42C-267AE7C134B9}" type="parTrans" cxnId="{67D8F8C6-A198-4A43-ACE7-97CE23B19821}">
      <dgm:prSet/>
      <dgm:spPr/>
      <dgm:t>
        <a:bodyPr/>
        <a:lstStyle/>
        <a:p>
          <a:endParaRPr lang="en-GB"/>
        </a:p>
      </dgm:t>
    </dgm:pt>
    <dgm:pt modelId="{9E68D311-DA45-408C-A1B4-E1EC4EAA68C2}" type="sibTrans" cxnId="{67D8F8C6-A198-4A43-ACE7-97CE23B19821}">
      <dgm:prSet/>
      <dgm:spPr/>
      <dgm:t>
        <a:bodyPr/>
        <a:lstStyle/>
        <a:p>
          <a:endParaRPr lang="en-GB"/>
        </a:p>
      </dgm:t>
    </dgm:pt>
    <dgm:pt modelId="{41E14647-542C-4E82-A785-EA8C08E999C0}">
      <dgm:prSet phldrT="[Text]"/>
      <dgm:spPr/>
      <dgm:t>
        <a:bodyPr/>
        <a:lstStyle/>
        <a:p>
          <a:r>
            <a:rPr lang="en-GB" dirty="0">
              <a:latin typeface="Arial" panose="020B0604020202020204" pitchFamily="34" charset="0"/>
              <a:cs typeface="Arial" panose="020B0604020202020204" pitchFamily="34" charset="0"/>
            </a:rPr>
            <a:t>They demonstrate 21</a:t>
          </a:r>
          <a:r>
            <a:rPr lang="en-GB" baseline="30000" dirty="0">
              <a:latin typeface="Arial" panose="020B0604020202020204" pitchFamily="34" charset="0"/>
              <a:cs typeface="Arial" panose="020B0604020202020204" pitchFamily="34" charset="0"/>
            </a:rPr>
            <a:t>st</a:t>
          </a:r>
          <a:r>
            <a:rPr lang="en-GB" dirty="0">
              <a:latin typeface="Arial" panose="020B0604020202020204" pitchFamily="34" charset="0"/>
              <a:cs typeface="Arial" panose="020B0604020202020204" pitchFamily="34" charset="0"/>
            </a:rPr>
            <a:t> century skills.</a:t>
          </a:r>
        </a:p>
      </dgm:t>
    </dgm:pt>
    <dgm:pt modelId="{6F3A7F68-3C0E-41E2-A0DA-89816A1FF24F}" type="parTrans" cxnId="{41C4A400-9A60-4E3A-BA34-C82EC11AD347}">
      <dgm:prSet/>
      <dgm:spPr/>
      <dgm:t>
        <a:bodyPr/>
        <a:lstStyle/>
        <a:p>
          <a:endParaRPr lang="en-GB"/>
        </a:p>
      </dgm:t>
    </dgm:pt>
    <dgm:pt modelId="{7040188D-A5FC-40D6-AFD9-628BBF42B470}" type="sibTrans" cxnId="{41C4A400-9A60-4E3A-BA34-C82EC11AD347}">
      <dgm:prSet/>
      <dgm:spPr/>
      <dgm:t>
        <a:bodyPr/>
        <a:lstStyle/>
        <a:p>
          <a:endParaRPr lang="en-GB"/>
        </a:p>
      </dgm:t>
    </dgm:pt>
    <dgm:pt modelId="{112B64BB-7484-4291-A5BD-6763E6701DC8}">
      <dgm:prSet phldrT="[Text]"/>
      <dgm:spPr/>
      <dgm:t>
        <a:bodyPr/>
        <a:lstStyle/>
        <a:p>
          <a:r>
            <a:rPr lang="en-GB" dirty="0">
              <a:latin typeface="Arial" panose="020B0604020202020204" pitchFamily="34" charset="0"/>
              <a:cs typeface="Arial" panose="020B0604020202020204" pitchFamily="34" charset="0"/>
            </a:rPr>
            <a:t>They have moved from one stage of a curriculum ladder to another </a:t>
          </a:r>
          <a:r>
            <a:rPr lang="en-GB" dirty="0" err="1">
              <a:latin typeface="Arial" panose="020B0604020202020204" pitchFamily="34" charset="0"/>
              <a:cs typeface="Arial" panose="020B0604020202020204" pitchFamily="34" charset="0"/>
            </a:rPr>
            <a:t>eg</a:t>
          </a:r>
          <a:r>
            <a:rPr lang="en-GB" dirty="0">
              <a:latin typeface="Arial" panose="020B0604020202020204" pitchFamily="34" charset="0"/>
              <a:cs typeface="Arial" panose="020B0604020202020204" pitchFamily="34" charset="0"/>
            </a:rPr>
            <a:t>. from a Level 3b to 3a.</a:t>
          </a:r>
        </a:p>
      </dgm:t>
    </dgm:pt>
    <dgm:pt modelId="{63756BFF-81E6-4D31-8023-0FC611959BDD}" type="parTrans" cxnId="{69195861-A9D6-4EA4-BA7E-3162C1B40B08}">
      <dgm:prSet/>
      <dgm:spPr/>
      <dgm:t>
        <a:bodyPr/>
        <a:lstStyle/>
        <a:p>
          <a:endParaRPr lang="en-GB"/>
        </a:p>
      </dgm:t>
    </dgm:pt>
    <dgm:pt modelId="{B63EECD0-AD12-45BB-9142-F03F92D841D0}" type="sibTrans" cxnId="{69195861-A9D6-4EA4-BA7E-3162C1B40B08}">
      <dgm:prSet/>
      <dgm:spPr/>
      <dgm:t>
        <a:bodyPr/>
        <a:lstStyle/>
        <a:p>
          <a:endParaRPr lang="en-GB"/>
        </a:p>
      </dgm:t>
    </dgm:pt>
    <dgm:pt modelId="{B61565EF-F77E-4843-BFD6-9364E2EB3C3D}">
      <dgm:prSet phldrT="[Text]"/>
      <dgm:spPr/>
      <dgm:t>
        <a:bodyPr/>
        <a:lstStyle/>
        <a:p>
          <a:r>
            <a:rPr lang="en-GB" dirty="0">
              <a:latin typeface="Arial" panose="020B0604020202020204" pitchFamily="34" charset="0"/>
              <a:cs typeface="Arial" panose="020B0604020202020204" pitchFamily="34" charset="0"/>
            </a:rPr>
            <a:t>They have made more than 3 levels of progress between Key Stage 2 and Key Stage 4</a:t>
          </a:r>
        </a:p>
      </dgm:t>
    </dgm:pt>
    <dgm:pt modelId="{1C947799-3ABC-4FF7-BD37-8CF8CE4E0A48}" type="parTrans" cxnId="{9BA38DCA-FAEA-411A-AE3A-70BCD4E42477}">
      <dgm:prSet/>
      <dgm:spPr/>
      <dgm:t>
        <a:bodyPr/>
        <a:lstStyle/>
        <a:p>
          <a:endParaRPr lang="en-GB"/>
        </a:p>
      </dgm:t>
    </dgm:pt>
    <dgm:pt modelId="{708D6B9F-46BC-465A-85AC-28F3FF7E6C3D}" type="sibTrans" cxnId="{9BA38DCA-FAEA-411A-AE3A-70BCD4E42477}">
      <dgm:prSet/>
      <dgm:spPr/>
      <dgm:t>
        <a:bodyPr/>
        <a:lstStyle/>
        <a:p>
          <a:endParaRPr lang="en-GB"/>
        </a:p>
      </dgm:t>
    </dgm:pt>
    <dgm:pt modelId="{0049E8F0-497F-4E06-87EC-7A8016992FF3}" type="pres">
      <dgm:prSet presAssocID="{7A61D54B-0F56-42BB-938E-A6ACBDD4EEF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D8C23CAA-1A9C-4376-87AA-09BD982A94D3}" type="pres">
      <dgm:prSet presAssocID="{C175535E-AC51-4F9B-ABD6-7CF2ED2B2563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8D44457-2FFC-497E-B7D2-5A13B35BBF83}" type="pres">
      <dgm:prSet presAssocID="{A5F333EF-86DB-4A2E-ADC0-31683A4C009F}" presName="sibTrans" presStyleCnt="0"/>
      <dgm:spPr/>
    </dgm:pt>
    <dgm:pt modelId="{9B1F6D4B-9B21-43F0-920E-8F30F646DDB1}" type="pres">
      <dgm:prSet presAssocID="{528B09DE-E256-4A23-B460-A8BEB9BC861C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0032F99-5786-4479-B014-51C2508785A4}" type="pres">
      <dgm:prSet presAssocID="{EE718A75-AE44-4EBC-AB95-8CB2E8EE3A68}" presName="sibTrans" presStyleCnt="0"/>
      <dgm:spPr/>
    </dgm:pt>
    <dgm:pt modelId="{D5CCD18C-BBE7-47CE-8228-0B6674667409}" type="pres">
      <dgm:prSet presAssocID="{B61565EF-F77E-4843-BFD6-9364E2EB3C3D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2CD2E45-9357-45C0-9966-A999FA33E114}" type="pres">
      <dgm:prSet presAssocID="{708D6B9F-46BC-465A-85AC-28F3FF7E6C3D}" presName="sibTrans" presStyleCnt="0"/>
      <dgm:spPr/>
    </dgm:pt>
    <dgm:pt modelId="{C30D5D7D-70FF-4508-8AED-1EF8060A4D7F}" type="pres">
      <dgm:prSet presAssocID="{7F34529D-E0BC-48B6-AE3F-9FED14981A2F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3C2ED42-BA8A-4D16-BD19-832D477A4C08}" type="pres">
      <dgm:prSet presAssocID="{9E68D311-DA45-408C-A1B4-E1EC4EAA68C2}" presName="sibTrans" presStyleCnt="0"/>
      <dgm:spPr/>
    </dgm:pt>
    <dgm:pt modelId="{8FCC4CF6-A73F-4A9B-BB65-075E644B4013}" type="pres">
      <dgm:prSet presAssocID="{41E14647-542C-4E82-A785-EA8C08E999C0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8970125-D4BC-4ADA-9C2E-E7751B4C60CA}" type="pres">
      <dgm:prSet presAssocID="{7040188D-A5FC-40D6-AFD9-628BBF42B470}" presName="sibTrans" presStyleCnt="0"/>
      <dgm:spPr/>
    </dgm:pt>
    <dgm:pt modelId="{6787E150-81B9-4788-BCD3-D3B55CF04A8A}" type="pres">
      <dgm:prSet presAssocID="{112B64BB-7484-4291-A5BD-6763E6701DC8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67D8F8C6-A198-4A43-ACE7-97CE23B19821}" srcId="{7A61D54B-0F56-42BB-938E-A6ACBDD4EEFE}" destId="{7F34529D-E0BC-48B6-AE3F-9FED14981A2F}" srcOrd="3" destOrd="0" parTransId="{7F2DBCD1-D685-4C94-A42C-267AE7C134B9}" sibTransId="{9E68D311-DA45-408C-A1B4-E1EC4EAA68C2}"/>
    <dgm:cxn modelId="{9000216A-1A56-44DF-923B-2A645B6C390C}" srcId="{7A61D54B-0F56-42BB-938E-A6ACBDD4EEFE}" destId="{C175535E-AC51-4F9B-ABD6-7CF2ED2B2563}" srcOrd="0" destOrd="0" parTransId="{4492324B-B8E7-4A9C-9019-574688F4E82D}" sibTransId="{A5F333EF-86DB-4A2E-ADC0-31683A4C009F}"/>
    <dgm:cxn modelId="{42F5365F-8FF9-4976-B91D-C8989D93C6C6}" type="presOf" srcId="{7F34529D-E0BC-48B6-AE3F-9FED14981A2F}" destId="{C30D5D7D-70FF-4508-8AED-1EF8060A4D7F}" srcOrd="0" destOrd="0" presId="urn:microsoft.com/office/officeart/2005/8/layout/default"/>
    <dgm:cxn modelId="{9BA38DCA-FAEA-411A-AE3A-70BCD4E42477}" srcId="{7A61D54B-0F56-42BB-938E-A6ACBDD4EEFE}" destId="{B61565EF-F77E-4843-BFD6-9364E2EB3C3D}" srcOrd="2" destOrd="0" parTransId="{1C947799-3ABC-4FF7-BD37-8CF8CE4E0A48}" sibTransId="{708D6B9F-46BC-465A-85AC-28F3FF7E6C3D}"/>
    <dgm:cxn modelId="{41C4A400-9A60-4E3A-BA34-C82EC11AD347}" srcId="{7A61D54B-0F56-42BB-938E-A6ACBDD4EEFE}" destId="{41E14647-542C-4E82-A785-EA8C08E999C0}" srcOrd="4" destOrd="0" parTransId="{6F3A7F68-3C0E-41E2-A0DA-89816A1FF24F}" sibTransId="{7040188D-A5FC-40D6-AFD9-628BBF42B470}"/>
    <dgm:cxn modelId="{62DD9A3A-CE62-4149-AE1A-1576B05CAA0E}" type="presOf" srcId="{41E14647-542C-4E82-A785-EA8C08E999C0}" destId="{8FCC4CF6-A73F-4A9B-BB65-075E644B4013}" srcOrd="0" destOrd="0" presId="urn:microsoft.com/office/officeart/2005/8/layout/default"/>
    <dgm:cxn modelId="{24EE4CA1-2774-46B2-B85D-DB2E75F37682}" type="presOf" srcId="{7A61D54B-0F56-42BB-938E-A6ACBDD4EEFE}" destId="{0049E8F0-497F-4E06-87EC-7A8016992FF3}" srcOrd="0" destOrd="0" presId="urn:microsoft.com/office/officeart/2005/8/layout/default"/>
    <dgm:cxn modelId="{5682A68D-7ACB-48CC-8607-6D1767B54833}" type="presOf" srcId="{C175535E-AC51-4F9B-ABD6-7CF2ED2B2563}" destId="{D8C23CAA-1A9C-4376-87AA-09BD982A94D3}" srcOrd="0" destOrd="0" presId="urn:microsoft.com/office/officeart/2005/8/layout/default"/>
    <dgm:cxn modelId="{EDDBDEF7-32DC-4623-8A8B-7DD144550BD9}" type="presOf" srcId="{B61565EF-F77E-4843-BFD6-9364E2EB3C3D}" destId="{D5CCD18C-BBE7-47CE-8228-0B6674667409}" srcOrd="0" destOrd="0" presId="urn:microsoft.com/office/officeart/2005/8/layout/default"/>
    <dgm:cxn modelId="{AA781384-AB8D-4E76-9C75-1849507A0684}" type="presOf" srcId="{112B64BB-7484-4291-A5BD-6763E6701DC8}" destId="{6787E150-81B9-4788-BCD3-D3B55CF04A8A}" srcOrd="0" destOrd="0" presId="urn:microsoft.com/office/officeart/2005/8/layout/default"/>
    <dgm:cxn modelId="{F1DB6D68-4DDC-4B89-BE4B-71582A283A33}" srcId="{7A61D54B-0F56-42BB-938E-A6ACBDD4EEFE}" destId="{528B09DE-E256-4A23-B460-A8BEB9BC861C}" srcOrd="1" destOrd="0" parTransId="{A537166D-C1FE-4A9C-84E7-87203DFEF1F2}" sibTransId="{EE718A75-AE44-4EBC-AB95-8CB2E8EE3A68}"/>
    <dgm:cxn modelId="{D3C58C65-352B-4672-A1C2-B42B41581669}" type="presOf" srcId="{528B09DE-E256-4A23-B460-A8BEB9BC861C}" destId="{9B1F6D4B-9B21-43F0-920E-8F30F646DDB1}" srcOrd="0" destOrd="0" presId="urn:microsoft.com/office/officeart/2005/8/layout/default"/>
    <dgm:cxn modelId="{69195861-A9D6-4EA4-BA7E-3162C1B40B08}" srcId="{7A61D54B-0F56-42BB-938E-A6ACBDD4EEFE}" destId="{112B64BB-7484-4291-A5BD-6763E6701DC8}" srcOrd="5" destOrd="0" parTransId="{63756BFF-81E6-4D31-8023-0FC611959BDD}" sibTransId="{B63EECD0-AD12-45BB-9142-F03F92D841D0}"/>
    <dgm:cxn modelId="{F0E8ED6E-5B6D-4FFE-B051-3B12BEB15928}" type="presParOf" srcId="{0049E8F0-497F-4E06-87EC-7A8016992FF3}" destId="{D8C23CAA-1A9C-4376-87AA-09BD982A94D3}" srcOrd="0" destOrd="0" presId="urn:microsoft.com/office/officeart/2005/8/layout/default"/>
    <dgm:cxn modelId="{A50EC1DC-3F96-42A9-A080-BF41E6952B95}" type="presParOf" srcId="{0049E8F0-497F-4E06-87EC-7A8016992FF3}" destId="{A8D44457-2FFC-497E-B7D2-5A13B35BBF83}" srcOrd="1" destOrd="0" presId="urn:microsoft.com/office/officeart/2005/8/layout/default"/>
    <dgm:cxn modelId="{356A93F3-F7A6-430C-9335-C48CE1ED843D}" type="presParOf" srcId="{0049E8F0-497F-4E06-87EC-7A8016992FF3}" destId="{9B1F6D4B-9B21-43F0-920E-8F30F646DDB1}" srcOrd="2" destOrd="0" presId="urn:microsoft.com/office/officeart/2005/8/layout/default"/>
    <dgm:cxn modelId="{1956BA52-D7ED-417A-9F0D-B7EAD64E2354}" type="presParOf" srcId="{0049E8F0-497F-4E06-87EC-7A8016992FF3}" destId="{80032F99-5786-4479-B014-51C2508785A4}" srcOrd="3" destOrd="0" presId="urn:microsoft.com/office/officeart/2005/8/layout/default"/>
    <dgm:cxn modelId="{BCF23950-96BB-4BD4-BAA1-A52E6A783EF2}" type="presParOf" srcId="{0049E8F0-497F-4E06-87EC-7A8016992FF3}" destId="{D5CCD18C-BBE7-47CE-8228-0B6674667409}" srcOrd="4" destOrd="0" presId="urn:microsoft.com/office/officeart/2005/8/layout/default"/>
    <dgm:cxn modelId="{9C0586DC-1AF4-4A94-8AE6-3EE48EE457C2}" type="presParOf" srcId="{0049E8F0-497F-4E06-87EC-7A8016992FF3}" destId="{72CD2E45-9357-45C0-9966-A999FA33E114}" srcOrd="5" destOrd="0" presId="urn:microsoft.com/office/officeart/2005/8/layout/default"/>
    <dgm:cxn modelId="{9ABB495E-025E-4CE3-A795-F8D823F6FB64}" type="presParOf" srcId="{0049E8F0-497F-4E06-87EC-7A8016992FF3}" destId="{C30D5D7D-70FF-4508-8AED-1EF8060A4D7F}" srcOrd="6" destOrd="0" presId="urn:microsoft.com/office/officeart/2005/8/layout/default"/>
    <dgm:cxn modelId="{BE3C737B-B867-4FA4-B415-AFBE7C2F3A08}" type="presParOf" srcId="{0049E8F0-497F-4E06-87EC-7A8016992FF3}" destId="{63C2ED42-BA8A-4D16-BD19-832D477A4C08}" srcOrd="7" destOrd="0" presId="urn:microsoft.com/office/officeart/2005/8/layout/default"/>
    <dgm:cxn modelId="{668FC6D7-B79D-4F97-A935-E834BA673FD1}" type="presParOf" srcId="{0049E8F0-497F-4E06-87EC-7A8016992FF3}" destId="{8FCC4CF6-A73F-4A9B-BB65-075E644B4013}" srcOrd="8" destOrd="0" presId="urn:microsoft.com/office/officeart/2005/8/layout/default"/>
    <dgm:cxn modelId="{375C0580-C186-4D1F-AD66-3CEFFA91A274}" type="presParOf" srcId="{0049E8F0-497F-4E06-87EC-7A8016992FF3}" destId="{C8970125-D4BC-4ADA-9C2E-E7751B4C60CA}" srcOrd="9" destOrd="0" presId="urn:microsoft.com/office/officeart/2005/8/layout/default"/>
    <dgm:cxn modelId="{331885AC-CB72-4A02-BB87-58B15DC00FCB}" type="presParOf" srcId="{0049E8F0-497F-4E06-87EC-7A8016992FF3}" destId="{6787E150-81B9-4788-BCD3-D3B55CF04A8A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DC77CB9-5B3A-4A40-B6BD-F5685F275A1A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5A65D6C-9D89-4DF7-9D64-7AA5C9BF4651}">
      <dgm:prSet phldrT="[Text]"/>
      <dgm:spPr/>
      <dgm:t>
        <a:bodyPr/>
        <a:lstStyle/>
        <a:p>
          <a:r>
            <a:rPr lang="en-US" dirty="0"/>
            <a:t>Substantive Knowledge &amp; Concepts</a:t>
          </a:r>
        </a:p>
      </dgm:t>
    </dgm:pt>
    <dgm:pt modelId="{80939269-921E-4F72-BBD9-C426B6D7D270}" type="parTrans" cxnId="{C42ECBAA-D1FA-4486-B81E-AE5EB482686E}">
      <dgm:prSet/>
      <dgm:spPr/>
      <dgm:t>
        <a:bodyPr/>
        <a:lstStyle/>
        <a:p>
          <a:endParaRPr lang="en-US"/>
        </a:p>
      </dgm:t>
    </dgm:pt>
    <dgm:pt modelId="{1BCD412B-508D-4045-9E3F-E33F229E880E}" type="sibTrans" cxnId="{C42ECBAA-D1FA-4486-B81E-AE5EB482686E}">
      <dgm:prSet/>
      <dgm:spPr/>
      <dgm:t>
        <a:bodyPr/>
        <a:lstStyle/>
        <a:p>
          <a:endParaRPr lang="en-US"/>
        </a:p>
      </dgm:t>
    </dgm:pt>
    <dgm:pt modelId="{888652BB-0851-4750-844B-91B0FEE345A6}">
      <dgm:prSet phldrT="[Text]"/>
      <dgm:spPr/>
      <dgm:t>
        <a:bodyPr/>
        <a:lstStyle/>
        <a:p>
          <a:r>
            <a:rPr lang="en-US" dirty="0"/>
            <a:t>Substantive knowledge = “stuff” of history</a:t>
          </a:r>
        </a:p>
      </dgm:t>
    </dgm:pt>
    <dgm:pt modelId="{C5D99248-7692-43DD-A7F9-CAD696CB42C9}" type="parTrans" cxnId="{3493EB25-851C-49DB-9E57-CEFB5B2DE893}">
      <dgm:prSet/>
      <dgm:spPr/>
      <dgm:t>
        <a:bodyPr/>
        <a:lstStyle/>
        <a:p>
          <a:endParaRPr lang="en-US"/>
        </a:p>
      </dgm:t>
    </dgm:pt>
    <dgm:pt modelId="{BA236E7B-B9B8-424B-8F6C-42B793177C73}" type="sibTrans" cxnId="{3493EB25-851C-49DB-9E57-CEFB5B2DE893}">
      <dgm:prSet/>
      <dgm:spPr/>
      <dgm:t>
        <a:bodyPr/>
        <a:lstStyle/>
        <a:p>
          <a:endParaRPr lang="en-US"/>
        </a:p>
      </dgm:t>
    </dgm:pt>
    <dgm:pt modelId="{0CD012F1-555A-4928-83D9-50F22E244A30}">
      <dgm:prSet phldrT="[Text]"/>
      <dgm:spPr/>
      <dgm:t>
        <a:bodyPr/>
        <a:lstStyle/>
        <a:p>
          <a:r>
            <a:rPr lang="en-US" dirty="0"/>
            <a:t>Concepts with historically grounded meanings </a:t>
          </a:r>
          <a:r>
            <a:rPr lang="en-US" dirty="0" err="1"/>
            <a:t>eg</a:t>
          </a:r>
          <a:r>
            <a:rPr lang="en-US" dirty="0"/>
            <a:t>. “king”, “peasant”, “parliament”</a:t>
          </a:r>
        </a:p>
      </dgm:t>
    </dgm:pt>
    <dgm:pt modelId="{7897ED27-C0B2-452B-BD0E-5848E2FD5E1E}" type="parTrans" cxnId="{E80A4D53-AE68-49FF-B517-8D0AF0905799}">
      <dgm:prSet/>
      <dgm:spPr/>
      <dgm:t>
        <a:bodyPr/>
        <a:lstStyle/>
        <a:p>
          <a:endParaRPr lang="en-US"/>
        </a:p>
      </dgm:t>
    </dgm:pt>
    <dgm:pt modelId="{FD14A606-9433-4BEB-B161-2AF731854B00}" type="sibTrans" cxnId="{E80A4D53-AE68-49FF-B517-8D0AF0905799}">
      <dgm:prSet/>
      <dgm:spPr/>
      <dgm:t>
        <a:bodyPr/>
        <a:lstStyle/>
        <a:p>
          <a:endParaRPr lang="en-US"/>
        </a:p>
      </dgm:t>
    </dgm:pt>
    <dgm:pt modelId="{7C67D815-33AD-4B52-AB05-BFE8B11B75DB}">
      <dgm:prSet phldrT="[Text]"/>
      <dgm:spPr/>
      <dgm:t>
        <a:bodyPr/>
        <a:lstStyle/>
        <a:p>
          <a:r>
            <a:rPr lang="en-US" dirty="0"/>
            <a:t>Second Order Concepts</a:t>
          </a:r>
        </a:p>
      </dgm:t>
    </dgm:pt>
    <dgm:pt modelId="{B7973926-21C3-41A9-A4A0-AFDDF2DC2AF2}" type="parTrans" cxnId="{2576E406-9D29-46AB-9954-381B83BE32F2}">
      <dgm:prSet/>
      <dgm:spPr/>
      <dgm:t>
        <a:bodyPr/>
        <a:lstStyle/>
        <a:p>
          <a:endParaRPr lang="en-US"/>
        </a:p>
      </dgm:t>
    </dgm:pt>
    <dgm:pt modelId="{54B90D01-FBE4-4026-85E5-289DCAA01E22}" type="sibTrans" cxnId="{2576E406-9D29-46AB-9954-381B83BE32F2}">
      <dgm:prSet/>
      <dgm:spPr/>
      <dgm:t>
        <a:bodyPr/>
        <a:lstStyle/>
        <a:p>
          <a:endParaRPr lang="en-US"/>
        </a:p>
      </dgm:t>
    </dgm:pt>
    <dgm:pt modelId="{2522EF88-4A67-41A1-B8A9-FDD44A4025DF}">
      <dgm:prSet phldrT="[Text]"/>
      <dgm:spPr/>
      <dgm:t>
        <a:bodyPr/>
        <a:lstStyle/>
        <a:p>
          <a:r>
            <a:rPr lang="en-US" dirty="0"/>
            <a:t>Ways of understanding historical content </a:t>
          </a:r>
          <a:r>
            <a:rPr lang="en-US" dirty="0" err="1"/>
            <a:t>eg</a:t>
          </a:r>
          <a:r>
            <a:rPr lang="en-US" dirty="0"/>
            <a:t>. Cause &amp; consequence, historical significance, change &amp; continuity, similarity &amp; difference etc.</a:t>
          </a:r>
        </a:p>
      </dgm:t>
    </dgm:pt>
    <dgm:pt modelId="{D6BF7AF1-238F-4629-9462-384F04E50DDC}" type="parTrans" cxnId="{B49799D6-9256-4DBB-89FC-21E53A6058F4}">
      <dgm:prSet/>
      <dgm:spPr/>
      <dgm:t>
        <a:bodyPr/>
        <a:lstStyle/>
        <a:p>
          <a:endParaRPr lang="en-US"/>
        </a:p>
      </dgm:t>
    </dgm:pt>
    <dgm:pt modelId="{CC978D3E-6533-4F8B-97D1-DAD98DA4C97E}" type="sibTrans" cxnId="{B49799D6-9256-4DBB-89FC-21E53A6058F4}">
      <dgm:prSet/>
      <dgm:spPr/>
      <dgm:t>
        <a:bodyPr/>
        <a:lstStyle/>
        <a:p>
          <a:endParaRPr lang="en-US"/>
        </a:p>
      </dgm:t>
    </dgm:pt>
    <dgm:pt modelId="{B6CA1C34-1381-43EB-B62F-392F1A07F0BD}" type="pres">
      <dgm:prSet presAssocID="{CDC77CB9-5B3A-4A40-B6BD-F5685F275A1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B0C70785-64AE-4A0A-A3BA-57F38703CF9F}" type="pres">
      <dgm:prSet presAssocID="{45A65D6C-9D89-4DF7-9D64-7AA5C9BF4651}" presName="composite" presStyleCnt="0"/>
      <dgm:spPr/>
    </dgm:pt>
    <dgm:pt modelId="{FEE0A8D3-8ADD-4A54-BD7D-427F8590BA8B}" type="pres">
      <dgm:prSet presAssocID="{45A65D6C-9D89-4DF7-9D64-7AA5C9BF4651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83F46F9-C12E-44C0-8D26-2F58B9582739}" type="pres">
      <dgm:prSet presAssocID="{45A65D6C-9D89-4DF7-9D64-7AA5C9BF4651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B787EE0-A9BB-48CD-9CA5-08332EE6CA64}" type="pres">
      <dgm:prSet presAssocID="{1BCD412B-508D-4045-9E3F-E33F229E880E}" presName="space" presStyleCnt="0"/>
      <dgm:spPr/>
    </dgm:pt>
    <dgm:pt modelId="{1048773F-955A-4F87-9204-10FC947A1EB4}" type="pres">
      <dgm:prSet presAssocID="{7C67D815-33AD-4B52-AB05-BFE8B11B75DB}" presName="composite" presStyleCnt="0"/>
      <dgm:spPr/>
    </dgm:pt>
    <dgm:pt modelId="{3737B04F-C88E-4257-B12F-8EF7F3B60A59}" type="pres">
      <dgm:prSet presAssocID="{7C67D815-33AD-4B52-AB05-BFE8B11B75DB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B947E10-7982-448D-8AD2-7653E8266151}" type="pres">
      <dgm:prSet presAssocID="{7C67D815-33AD-4B52-AB05-BFE8B11B75DB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F80B24DF-C887-49F3-9E31-CFB0CB2A24B1}" type="presOf" srcId="{888652BB-0851-4750-844B-91B0FEE345A6}" destId="{B83F46F9-C12E-44C0-8D26-2F58B9582739}" srcOrd="0" destOrd="0" presId="urn:microsoft.com/office/officeart/2005/8/layout/hList1"/>
    <dgm:cxn modelId="{2576E406-9D29-46AB-9954-381B83BE32F2}" srcId="{CDC77CB9-5B3A-4A40-B6BD-F5685F275A1A}" destId="{7C67D815-33AD-4B52-AB05-BFE8B11B75DB}" srcOrd="1" destOrd="0" parTransId="{B7973926-21C3-41A9-A4A0-AFDDF2DC2AF2}" sibTransId="{54B90D01-FBE4-4026-85E5-289DCAA01E22}"/>
    <dgm:cxn modelId="{E80A4D53-AE68-49FF-B517-8D0AF0905799}" srcId="{45A65D6C-9D89-4DF7-9D64-7AA5C9BF4651}" destId="{0CD012F1-555A-4928-83D9-50F22E244A30}" srcOrd="1" destOrd="0" parTransId="{7897ED27-C0B2-452B-BD0E-5848E2FD5E1E}" sibTransId="{FD14A606-9433-4BEB-B161-2AF731854B00}"/>
    <dgm:cxn modelId="{B49799D6-9256-4DBB-89FC-21E53A6058F4}" srcId="{7C67D815-33AD-4B52-AB05-BFE8B11B75DB}" destId="{2522EF88-4A67-41A1-B8A9-FDD44A4025DF}" srcOrd="0" destOrd="0" parTransId="{D6BF7AF1-238F-4629-9462-384F04E50DDC}" sibTransId="{CC978D3E-6533-4F8B-97D1-DAD98DA4C97E}"/>
    <dgm:cxn modelId="{3493EB25-851C-49DB-9E57-CEFB5B2DE893}" srcId="{45A65D6C-9D89-4DF7-9D64-7AA5C9BF4651}" destId="{888652BB-0851-4750-844B-91B0FEE345A6}" srcOrd="0" destOrd="0" parTransId="{C5D99248-7692-43DD-A7F9-CAD696CB42C9}" sibTransId="{BA236E7B-B9B8-424B-8F6C-42B793177C73}"/>
    <dgm:cxn modelId="{C42ECBAA-D1FA-4486-B81E-AE5EB482686E}" srcId="{CDC77CB9-5B3A-4A40-B6BD-F5685F275A1A}" destId="{45A65D6C-9D89-4DF7-9D64-7AA5C9BF4651}" srcOrd="0" destOrd="0" parTransId="{80939269-921E-4F72-BBD9-C426B6D7D270}" sibTransId="{1BCD412B-508D-4045-9E3F-E33F229E880E}"/>
    <dgm:cxn modelId="{621B978E-7B90-4567-9694-BC7FF6495E0B}" type="presOf" srcId="{CDC77CB9-5B3A-4A40-B6BD-F5685F275A1A}" destId="{B6CA1C34-1381-43EB-B62F-392F1A07F0BD}" srcOrd="0" destOrd="0" presId="urn:microsoft.com/office/officeart/2005/8/layout/hList1"/>
    <dgm:cxn modelId="{8DF6C21C-DE22-49FB-9C5C-F7FEB6FE49D7}" type="presOf" srcId="{2522EF88-4A67-41A1-B8A9-FDD44A4025DF}" destId="{8B947E10-7982-448D-8AD2-7653E8266151}" srcOrd="0" destOrd="0" presId="urn:microsoft.com/office/officeart/2005/8/layout/hList1"/>
    <dgm:cxn modelId="{F404AB4C-B915-464E-86A8-B9107035C610}" type="presOf" srcId="{0CD012F1-555A-4928-83D9-50F22E244A30}" destId="{B83F46F9-C12E-44C0-8D26-2F58B9582739}" srcOrd="0" destOrd="1" presId="urn:microsoft.com/office/officeart/2005/8/layout/hList1"/>
    <dgm:cxn modelId="{AB39A713-FEE2-4CD4-B1DA-26354D556D76}" type="presOf" srcId="{45A65D6C-9D89-4DF7-9D64-7AA5C9BF4651}" destId="{FEE0A8D3-8ADD-4A54-BD7D-427F8590BA8B}" srcOrd="0" destOrd="0" presId="urn:microsoft.com/office/officeart/2005/8/layout/hList1"/>
    <dgm:cxn modelId="{2C33C756-FAD8-4755-8D7E-E416820E7283}" type="presOf" srcId="{7C67D815-33AD-4B52-AB05-BFE8B11B75DB}" destId="{3737B04F-C88E-4257-B12F-8EF7F3B60A59}" srcOrd="0" destOrd="0" presId="urn:microsoft.com/office/officeart/2005/8/layout/hList1"/>
    <dgm:cxn modelId="{876E74C3-5F32-4220-B7A3-A7934766C0ED}" type="presParOf" srcId="{B6CA1C34-1381-43EB-B62F-392F1A07F0BD}" destId="{B0C70785-64AE-4A0A-A3BA-57F38703CF9F}" srcOrd="0" destOrd="0" presId="urn:microsoft.com/office/officeart/2005/8/layout/hList1"/>
    <dgm:cxn modelId="{1C9A7C1D-2C51-4723-9F54-598ABA09A237}" type="presParOf" srcId="{B0C70785-64AE-4A0A-A3BA-57F38703CF9F}" destId="{FEE0A8D3-8ADD-4A54-BD7D-427F8590BA8B}" srcOrd="0" destOrd="0" presId="urn:microsoft.com/office/officeart/2005/8/layout/hList1"/>
    <dgm:cxn modelId="{AC9B1658-C111-4E35-A0E2-0E4AEEEAD810}" type="presParOf" srcId="{B0C70785-64AE-4A0A-A3BA-57F38703CF9F}" destId="{B83F46F9-C12E-44C0-8D26-2F58B9582739}" srcOrd="1" destOrd="0" presId="urn:microsoft.com/office/officeart/2005/8/layout/hList1"/>
    <dgm:cxn modelId="{4BCFF8B8-1BC4-4314-9284-AD306B781910}" type="presParOf" srcId="{B6CA1C34-1381-43EB-B62F-392F1A07F0BD}" destId="{7B787EE0-A9BB-48CD-9CA5-08332EE6CA64}" srcOrd="1" destOrd="0" presId="urn:microsoft.com/office/officeart/2005/8/layout/hList1"/>
    <dgm:cxn modelId="{F965E0E5-A3E8-48C4-8F6F-EC109AD863EE}" type="presParOf" srcId="{B6CA1C34-1381-43EB-B62F-392F1A07F0BD}" destId="{1048773F-955A-4F87-9204-10FC947A1EB4}" srcOrd="2" destOrd="0" presId="urn:microsoft.com/office/officeart/2005/8/layout/hList1"/>
    <dgm:cxn modelId="{D39B4EF7-337B-498D-B58A-BBA2EA5AF2DA}" type="presParOf" srcId="{1048773F-955A-4F87-9204-10FC947A1EB4}" destId="{3737B04F-C88E-4257-B12F-8EF7F3B60A59}" srcOrd="0" destOrd="0" presId="urn:microsoft.com/office/officeart/2005/8/layout/hList1"/>
    <dgm:cxn modelId="{D20F84C5-D3A5-4BF4-B1AE-347EB1A8D074}" type="presParOf" srcId="{1048773F-955A-4F87-9204-10FC947A1EB4}" destId="{8B947E10-7982-448D-8AD2-7653E826615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4B8BFD9-6852-4E41-BA9A-2184904EB19E}" type="doc">
      <dgm:prSet loTypeId="urn:microsoft.com/office/officeart/2005/8/layout/h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B5A3F152-5C50-4D78-A41E-5BAFF9CD41A9}">
      <dgm:prSet phldrT="[Text]"/>
      <dgm:spPr/>
      <dgm:t>
        <a:bodyPr/>
        <a:lstStyle/>
        <a:p>
          <a:r>
            <a:rPr lang="en-US" dirty="0"/>
            <a:t>Challenge 1</a:t>
          </a:r>
        </a:p>
      </dgm:t>
    </dgm:pt>
    <dgm:pt modelId="{C62FAE19-EE36-4A66-B25E-1BE3691C460D}" type="parTrans" cxnId="{B8D28AA0-2797-4072-8864-813869DFB610}">
      <dgm:prSet/>
      <dgm:spPr/>
      <dgm:t>
        <a:bodyPr/>
        <a:lstStyle/>
        <a:p>
          <a:endParaRPr lang="en-US"/>
        </a:p>
      </dgm:t>
    </dgm:pt>
    <dgm:pt modelId="{9D1CFC2C-7F31-4640-A90E-6BBA4A5BFEDF}" type="sibTrans" cxnId="{B8D28AA0-2797-4072-8864-813869DFB610}">
      <dgm:prSet/>
      <dgm:spPr/>
      <dgm:t>
        <a:bodyPr/>
        <a:lstStyle/>
        <a:p>
          <a:endParaRPr lang="en-US"/>
        </a:p>
      </dgm:t>
    </dgm:pt>
    <dgm:pt modelId="{A2CC8234-D828-45F8-96B1-BA7D6B0D49EE}">
      <dgm:prSet phldrT="[Text]"/>
      <dgm:spPr/>
      <dgm:t>
        <a:bodyPr/>
        <a:lstStyle/>
        <a:p>
          <a:r>
            <a:rPr lang="en-US" dirty="0"/>
            <a:t>Take the 10 “level descriptors” for causal reasoning and put them in a sensible order to show progression.</a:t>
          </a:r>
        </a:p>
      </dgm:t>
    </dgm:pt>
    <dgm:pt modelId="{5B190ADE-DF61-4CA7-8E94-7E0440F96FCE}" type="parTrans" cxnId="{C3ABD024-A46F-4522-8BEF-DA593B41F98D}">
      <dgm:prSet/>
      <dgm:spPr/>
      <dgm:t>
        <a:bodyPr/>
        <a:lstStyle/>
        <a:p>
          <a:endParaRPr lang="en-US"/>
        </a:p>
      </dgm:t>
    </dgm:pt>
    <dgm:pt modelId="{4046D29E-EB15-41BD-AB69-7BC812A0937F}" type="sibTrans" cxnId="{C3ABD024-A46F-4522-8BEF-DA593B41F98D}">
      <dgm:prSet/>
      <dgm:spPr/>
      <dgm:t>
        <a:bodyPr/>
        <a:lstStyle/>
        <a:p>
          <a:endParaRPr lang="en-US"/>
        </a:p>
      </dgm:t>
    </dgm:pt>
    <dgm:pt modelId="{536BA8B3-1B37-4F45-ADEE-42C154787DF2}" type="pres">
      <dgm:prSet presAssocID="{E4B8BFD9-6852-4E41-BA9A-2184904EB19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A9E71627-8E74-4A66-BA68-2E504C716A3C}" type="pres">
      <dgm:prSet presAssocID="{B5A3F152-5C50-4D78-A41E-5BAFF9CD41A9}" presName="composite" presStyleCnt="0"/>
      <dgm:spPr/>
    </dgm:pt>
    <dgm:pt modelId="{14F7A9F6-F6F7-4696-A957-AC0A5FDB7B13}" type="pres">
      <dgm:prSet presAssocID="{B5A3F152-5C50-4D78-A41E-5BAFF9CD41A9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E9EEA67-DA46-4C8C-925F-EC2C7764B431}" type="pres">
      <dgm:prSet presAssocID="{B5A3F152-5C50-4D78-A41E-5BAFF9CD41A9}" presName="desTx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B8D28AA0-2797-4072-8864-813869DFB610}" srcId="{E4B8BFD9-6852-4E41-BA9A-2184904EB19E}" destId="{B5A3F152-5C50-4D78-A41E-5BAFF9CD41A9}" srcOrd="0" destOrd="0" parTransId="{C62FAE19-EE36-4A66-B25E-1BE3691C460D}" sibTransId="{9D1CFC2C-7F31-4640-A90E-6BBA4A5BFEDF}"/>
    <dgm:cxn modelId="{4C3578B3-6624-4ED1-AB9F-9CBF9D7C1C75}" type="presOf" srcId="{A2CC8234-D828-45F8-96B1-BA7D6B0D49EE}" destId="{3E9EEA67-DA46-4C8C-925F-EC2C7764B431}" srcOrd="0" destOrd="0" presId="urn:microsoft.com/office/officeart/2005/8/layout/hList1"/>
    <dgm:cxn modelId="{9E08B175-C690-49B5-8087-8C9A2CD6F958}" type="presOf" srcId="{B5A3F152-5C50-4D78-A41E-5BAFF9CD41A9}" destId="{14F7A9F6-F6F7-4696-A957-AC0A5FDB7B13}" srcOrd="0" destOrd="0" presId="urn:microsoft.com/office/officeart/2005/8/layout/hList1"/>
    <dgm:cxn modelId="{C3ABD024-A46F-4522-8BEF-DA593B41F98D}" srcId="{B5A3F152-5C50-4D78-A41E-5BAFF9CD41A9}" destId="{A2CC8234-D828-45F8-96B1-BA7D6B0D49EE}" srcOrd="0" destOrd="0" parTransId="{5B190ADE-DF61-4CA7-8E94-7E0440F96FCE}" sibTransId="{4046D29E-EB15-41BD-AB69-7BC812A0937F}"/>
    <dgm:cxn modelId="{E352AC13-64E3-4EA1-A4D4-E0B7EC6EC63F}" type="presOf" srcId="{E4B8BFD9-6852-4E41-BA9A-2184904EB19E}" destId="{536BA8B3-1B37-4F45-ADEE-42C154787DF2}" srcOrd="0" destOrd="0" presId="urn:microsoft.com/office/officeart/2005/8/layout/hList1"/>
    <dgm:cxn modelId="{0C7F1CEF-3864-410E-AD56-A6F2B49FB4EE}" type="presParOf" srcId="{536BA8B3-1B37-4F45-ADEE-42C154787DF2}" destId="{A9E71627-8E74-4A66-BA68-2E504C716A3C}" srcOrd="0" destOrd="0" presId="urn:microsoft.com/office/officeart/2005/8/layout/hList1"/>
    <dgm:cxn modelId="{6F0E01E1-8688-4661-8CAE-76476CD64A68}" type="presParOf" srcId="{A9E71627-8E74-4A66-BA68-2E504C716A3C}" destId="{14F7A9F6-F6F7-4696-A957-AC0A5FDB7B13}" srcOrd="0" destOrd="0" presId="urn:microsoft.com/office/officeart/2005/8/layout/hList1"/>
    <dgm:cxn modelId="{6F6AE866-FE4C-41BD-ABAD-CDF35A28EF03}" type="presParOf" srcId="{A9E71627-8E74-4A66-BA68-2E504C716A3C}" destId="{3E9EEA67-DA46-4C8C-925F-EC2C7764B43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AE6080D-068D-406B-A89B-47A3FD5F7711}" type="doc">
      <dgm:prSet loTypeId="urn:microsoft.com/office/officeart/2005/8/layout/venn2" loCatId="relationship" qsTypeId="urn:microsoft.com/office/officeart/2005/8/quickstyle/3d4" qsCatId="3D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51D70B98-515F-4B85-8ED0-A462878E4E85}">
      <dgm:prSet phldrT="[Text]"/>
      <dgm:spPr/>
      <dgm:t>
        <a:bodyPr/>
        <a:lstStyle/>
        <a:p>
          <a:r>
            <a:rPr lang="en-US" dirty="0"/>
            <a:t>Wider historical knowledge</a:t>
          </a:r>
        </a:p>
      </dgm:t>
    </dgm:pt>
    <dgm:pt modelId="{85EE2D83-72DB-446A-9663-B44A898E6351}" type="parTrans" cxnId="{2799EC38-2C80-4C79-9684-0CE0BCF4A52A}">
      <dgm:prSet/>
      <dgm:spPr/>
      <dgm:t>
        <a:bodyPr/>
        <a:lstStyle/>
        <a:p>
          <a:endParaRPr lang="en-US"/>
        </a:p>
      </dgm:t>
    </dgm:pt>
    <dgm:pt modelId="{A3B9EB4D-732E-4187-9C6B-42F1FB7A1258}" type="sibTrans" cxnId="{2799EC38-2C80-4C79-9684-0CE0BCF4A52A}">
      <dgm:prSet/>
      <dgm:spPr/>
      <dgm:t>
        <a:bodyPr/>
        <a:lstStyle/>
        <a:p>
          <a:endParaRPr lang="en-US"/>
        </a:p>
      </dgm:t>
    </dgm:pt>
    <dgm:pt modelId="{E5688556-A178-46DC-985F-1D9B3D4AC96D}">
      <dgm:prSet phldrT="[Text]"/>
      <dgm:spPr/>
      <dgm:t>
        <a:bodyPr/>
        <a:lstStyle/>
        <a:p>
          <a:r>
            <a:rPr lang="en-US" dirty="0"/>
            <a:t>Period Knowledge</a:t>
          </a:r>
        </a:p>
      </dgm:t>
    </dgm:pt>
    <dgm:pt modelId="{E9689FB6-E9BD-4334-9CAE-869F74586FF9}" type="parTrans" cxnId="{2ABCD739-6543-44FF-AA72-99518D9B4D80}">
      <dgm:prSet/>
      <dgm:spPr/>
      <dgm:t>
        <a:bodyPr/>
        <a:lstStyle/>
        <a:p>
          <a:endParaRPr lang="en-US"/>
        </a:p>
      </dgm:t>
    </dgm:pt>
    <dgm:pt modelId="{34EB867B-BE16-44E0-ADA2-D5D411EA1979}" type="sibTrans" cxnId="{2ABCD739-6543-44FF-AA72-99518D9B4D80}">
      <dgm:prSet/>
      <dgm:spPr/>
      <dgm:t>
        <a:bodyPr/>
        <a:lstStyle/>
        <a:p>
          <a:endParaRPr lang="en-US"/>
        </a:p>
      </dgm:t>
    </dgm:pt>
    <dgm:pt modelId="{9DA45FCD-D506-4D46-ABD2-CD5CA3D96F06}">
      <dgm:prSet phldrT="[Text]"/>
      <dgm:spPr/>
      <dgm:t>
        <a:bodyPr/>
        <a:lstStyle/>
        <a:p>
          <a:r>
            <a:rPr lang="en-US" dirty="0"/>
            <a:t>Topic knowledge</a:t>
          </a:r>
        </a:p>
      </dgm:t>
    </dgm:pt>
    <dgm:pt modelId="{3AE60914-8D3A-4539-9CC7-1240624B1366}" type="parTrans" cxnId="{6DBC2BF1-3E5F-4852-8D2B-C27AD0628357}">
      <dgm:prSet/>
      <dgm:spPr/>
      <dgm:t>
        <a:bodyPr/>
        <a:lstStyle/>
        <a:p>
          <a:endParaRPr lang="en-US"/>
        </a:p>
      </dgm:t>
    </dgm:pt>
    <dgm:pt modelId="{DB8EA163-2DAF-4EDC-809A-2A846ECCD23A}" type="sibTrans" cxnId="{6DBC2BF1-3E5F-4852-8D2B-C27AD0628357}">
      <dgm:prSet/>
      <dgm:spPr/>
      <dgm:t>
        <a:bodyPr/>
        <a:lstStyle/>
        <a:p>
          <a:endParaRPr lang="en-US"/>
        </a:p>
      </dgm:t>
    </dgm:pt>
    <dgm:pt modelId="{6F867A98-FB11-4A83-BAF7-7366F723A76A}" type="pres">
      <dgm:prSet presAssocID="{3AE6080D-068D-406B-A89B-47A3FD5F7711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A70D2A87-2F8D-40B0-9E39-71D0FBA8C56C}" type="pres">
      <dgm:prSet presAssocID="{3AE6080D-068D-406B-A89B-47A3FD5F7711}" presName="comp1" presStyleCnt="0"/>
      <dgm:spPr/>
    </dgm:pt>
    <dgm:pt modelId="{66108618-C081-4E44-AE14-26DAC2849D32}" type="pres">
      <dgm:prSet presAssocID="{3AE6080D-068D-406B-A89B-47A3FD5F7711}" presName="circle1" presStyleLbl="node1" presStyleIdx="0" presStyleCnt="3"/>
      <dgm:spPr/>
      <dgm:t>
        <a:bodyPr/>
        <a:lstStyle/>
        <a:p>
          <a:endParaRPr lang="en-GB"/>
        </a:p>
      </dgm:t>
    </dgm:pt>
    <dgm:pt modelId="{0F3DDB17-53FF-4AE1-8352-3D413535F7CE}" type="pres">
      <dgm:prSet presAssocID="{3AE6080D-068D-406B-A89B-47A3FD5F7711}" presName="c1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4D06D5B-AAA2-463F-930D-10D0234CB8D0}" type="pres">
      <dgm:prSet presAssocID="{3AE6080D-068D-406B-A89B-47A3FD5F7711}" presName="comp2" presStyleCnt="0"/>
      <dgm:spPr/>
    </dgm:pt>
    <dgm:pt modelId="{E6067787-AB42-4D7C-B594-48C15DE11ABC}" type="pres">
      <dgm:prSet presAssocID="{3AE6080D-068D-406B-A89B-47A3FD5F7711}" presName="circle2" presStyleLbl="node1" presStyleIdx="1" presStyleCnt="3"/>
      <dgm:spPr/>
      <dgm:t>
        <a:bodyPr/>
        <a:lstStyle/>
        <a:p>
          <a:endParaRPr lang="en-GB"/>
        </a:p>
      </dgm:t>
    </dgm:pt>
    <dgm:pt modelId="{D3F9977C-18AF-45BD-A11E-858A81EFA958}" type="pres">
      <dgm:prSet presAssocID="{3AE6080D-068D-406B-A89B-47A3FD5F7711}" presName="c2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6C4E39E-0800-4169-890E-BF8E9BF96D6D}" type="pres">
      <dgm:prSet presAssocID="{3AE6080D-068D-406B-A89B-47A3FD5F7711}" presName="comp3" presStyleCnt="0"/>
      <dgm:spPr/>
    </dgm:pt>
    <dgm:pt modelId="{30ACE28A-60AC-4FBB-B629-A2044F5CA20D}" type="pres">
      <dgm:prSet presAssocID="{3AE6080D-068D-406B-A89B-47A3FD5F7711}" presName="circle3" presStyleLbl="node1" presStyleIdx="2" presStyleCnt="3"/>
      <dgm:spPr/>
      <dgm:t>
        <a:bodyPr/>
        <a:lstStyle/>
        <a:p>
          <a:endParaRPr lang="en-GB"/>
        </a:p>
      </dgm:t>
    </dgm:pt>
    <dgm:pt modelId="{B205852D-6C6B-4A2A-BF83-F1C3FBBC7CBF}" type="pres">
      <dgm:prSet presAssocID="{3AE6080D-068D-406B-A89B-47A3FD5F7711}" presName="c3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2799EC38-2C80-4C79-9684-0CE0BCF4A52A}" srcId="{3AE6080D-068D-406B-A89B-47A3FD5F7711}" destId="{51D70B98-515F-4B85-8ED0-A462878E4E85}" srcOrd="0" destOrd="0" parTransId="{85EE2D83-72DB-446A-9663-B44A898E6351}" sibTransId="{A3B9EB4D-732E-4187-9C6B-42F1FB7A1258}"/>
    <dgm:cxn modelId="{473A5159-D7BB-4059-B9D2-232C83D8E3B6}" type="presOf" srcId="{E5688556-A178-46DC-985F-1D9B3D4AC96D}" destId="{E6067787-AB42-4D7C-B594-48C15DE11ABC}" srcOrd="0" destOrd="0" presId="urn:microsoft.com/office/officeart/2005/8/layout/venn2"/>
    <dgm:cxn modelId="{6DBC2BF1-3E5F-4852-8D2B-C27AD0628357}" srcId="{3AE6080D-068D-406B-A89B-47A3FD5F7711}" destId="{9DA45FCD-D506-4D46-ABD2-CD5CA3D96F06}" srcOrd="2" destOrd="0" parTransId="{3AE60914-8D3A-4539-9CC7-1240624B1366}" sibTransId="{DB8EA163-2DAF-4EDC-809A-2A846ECCD23A}"/>
    <dgm:cxn modelId="{B220B919-4A1B-4AF0-BD46-8C99ADA708EE}" type="presOf" srcId="{51D70B98-515F-4B85-8ED0-A462878E4E85}" destId="{66108618-C081-4E44-AE14-26DAC2849D32}" srcOrd="0" destOrd="0" presId="urn:microsoft.com/office/officeart/2005/8/layout/venn2"/>
    <dgm:cxn modelId="{D1C18CEB-AA57-477C-8678-15394C20CC14}" type="presOf" srcId="{3AE6080D-068D-406B-A89B-47A3FD5F7711}" destId="{6F867A98-FB11-4A83-BAF7-7366F723A76A}" srcOrd="0" destOrd="0" presId="urn:microsoft.com/office/officeart/2005/8/layout/venn2"/>
    <dgm:cxn modelId="{7ECE74AF-46BA-45BB-935E-2C8FA20E64E1}" type="presOf" srcId="{9DA45FCD-D506-4D46-ABD2-CD5CA3D96F06}" destId="{30ACE28A-60AC-4FBB-B629-A2044F5CA20D}" srcOrd="0" destOrd="0" presId="urn:microsoft.com/office/officeart/2005/8/layout/venn2"/>
    <dgm:cxn modelId="{968D6333-B7D3-4586-AD73-A6C78FB8F43D}" type="presOf" srcId="{9DA45FCD-D506-4D46-ABD2-CD5CA3D96F06}" destId="{B205852D-6C6B-4A2A-BF83-F1C3FBBC7CBF}" srcOrd="1" destOrd="0" presId="urn:microsoft.com/office/officeart/2005/8/layout/venn2"/>
    <dgm:cxn modelId="{101F6E1C-72E0-4580-B583-77BFC4BA6EF2}" type="presOf" srcId="{E5688556-A178-46DC-985F-1D9B3D4AC96D}" destId="{D3F9977C-18AF-45BD-A11E-858A81EFA958}" srcOrd="1" destOrd="0" presId="urn:microsoft.com/office/officeart/2005/8/layout/venn2"/>
    <dgm:cxn modelId="{EFF22F65-6CEA-44B4-AA50-31F766F3D6AB}" type="presOf" srcId="{51D70B98-515F-4B85-8ED0-A462878E4E85}" destId="{0F3DDB17-53FF-4AE1-8352-3D413535F7CE}" srcOrd="1" destOrd="0" presId="urn:microsoft.com/office/officeart/2005/8/layout/venn2"/>
    <dgm:cxn modelId="{2ABCD739-6543-44FF-AA72-99518D9B4D80}" srcId="{3AE6080D-068D-406B-A89B-47A3FD5F7711}" destId="{E5688556-A178-46DC-985F-1D9B3D4AC96D}" srcOrd="1" destOrd="0" parTransId="{E9689FB6-E9BD-4334-9CAE-869F74586FF9}" sibTransId="{34EB867B-BE16-44E0-ADA2-D5D411EA1979}"/>
    <dgm:cxn modelId="{EB75FDAD-057E-41C7-BA58-5F4B099E3AF3}" type="presParOf" srcId="{6F867A98-FB11-4A83-BAF7-7366F723A76A}" destId="{A70D2A87-2F8D-40B0-9E39-71D0FBA8C56C}" srcOrd="0" destOrd="0" presId="urn:microsoft.com/office/officeart/2005/8/layout/venn2"/>
    <dgm:cxn modelId="{4D736961-E34C-46C3-BA11-4592FAAE8BB7}" type="presParOf" srcId="{A70D2A87-2F8D-40B0-9E39-71D0FBA8C56C}" destId="{66108618-C081-4E44-AE14-26DAC2849D32}" srcOrd="0" destOrd="0" presId="urn:microsoft.com/office/officeart/2005/8/layout/venn2"/>
    <dgm:cxn modelId="{764169DB-527B-40F2-A5CB-1557A6E5847D}" type="presParOf" srcId="{A70D2A87-2F8D-40B0-9E39-71D0FBA8C56C}" destId="{0F3DDB17-53FF-4AE1-8352-3D413535F7CE}" srcOrd="1" destOrd="0" presId="urn:microsoft.com/office/officeart/2005/8/layout/venn2"/>
    <dgm:cxn modelId="{B9539FD5-C202-42DF-9216-38F3F3ACC95A}" type="presParOf" srcId="{6F867A98-FB11-4A83-BAF7-7366F723A76A}" destId="{14D06D5B-AAA2-463F-930D-10D0234CB8D0}" srcOrd="1" destOrd="0" presId="urn:microsoft.com/office/officeart/2005/8/layout/venn2"/>
    <dgm:cxn modelId="{C01976D9-39F4-4090-AF14-F63CAD4C7C73}" type="presParOf" srcId="{14D06D5B-AAA2-463F-930D-10D0234CB8D0}" destId="{E6067787-AB42-4D7C-B594-48C15DE11ABC}" srcOrd="0" destOrd="0" presId="urn:microsoft.com/office/officeart/2005/8/layout/venn2"/>
    <dgm:cxn modelId="{8ECCE637-BC2A-40AE-A544-3E061D75E9EC}" type="presParOf" srcId="{14D06D5B-AAA2-463F-930D-10D0234CB8D0}" destId="{D3F9977C-18AF-45BD-A11E-858A81EFA958}" srcOrd="1" destOrd="0" presId="urn:microsoft.com/office/officeart/2005/8/layout/venn2"/>
    <dgm:cxn modelId="{99AE5423-D8AF-4D67-BE24-B0607A49F821}" type="presParOf" srcId="{6F867A98-FB11-4A83-BAF7-7366F723A76A}" destId="{56C4E39E-0800-4169-890E-BF8E9BF96D6D}" srcOrd="2" destOrd="0" presId="urn:microsoft.com/office/officeart/2005/8/layout/venn2"/>
    <dgm:cxn modelId="{CC8E9558-8C45-4A85-A8D8-4BEB3528791B}" type="presParOf" srcId="{56C4E39E-0800-4169-890E-BF8E9BF96D6D}" destId="{30ACE28A-60AC-4FBB-B629-A2044F5CA20D}" srcOrd="0" destOrd="0" presId="urn:microsoft.com/office/officeart/2005/8/layout/venn2"/>
    <dgm:cxn modelId="{31AB1481-2DA3-4DB1-AA6A-56C9598925B4}" type="presParOf" srcId="{56C4E39E-0800-4169-890E-BF8E9BF96D6D}" destId="{B205852D-6C6B-4A2A-BF83-F1C3FBBC7CBF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63A75CD-1361-4E82-A909-14D2491F025C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A22D786-EE8C-4982-9086-51A6A5289C25}">
      <dgm:prSet phldrT="[Text]"/>
      <dgm:spPr/>
      <dgm:t>
        <a:bodyPr/>
        <a:lstStyle/>
        <a:p>
          <a:r>
            <a:rPr lang="en-US" dirty="0"/>
            <a:t>Curriculum design</a:t>
          </a:r>
        </a:p>
      </dgm:t>
    </dgm:pt>
    <dgm:pt modelId="{C9857305-4B9A-4985-A46F-133618068FC8}" type="parTrans" cxnId="{B1EAFF19-DA42-4E98-A98D-E43294BEDC05}">
      <dgm:prSet/>
      <dgm:spPr/>
      <dgm:t>
        <a:bodyPr/>
        <a:lstStyle/>
        <a:p>
          <a:endParaRPr lang="en-US"/>
        </a:p>
      </dgm:t>
    </dgm:pt>
    <dgm:pt modelId="{C944AF4E-41E3-4DCC-ACD2-EE1FBDE865CA}" type="sibTrans" cxnId="{B1EAFF19-DA42-4E98-A98D-E43294BEDC05}">
      <dgm:prSet/>
      <dgm:spPr/>
      <dgm:t>
        <a:bodyPr/>
        <a:lstStyle/>
        <a:p>
          <a:endParaRPr lang="en-US"/>
        </a:p>
      </dgm:t>
    </dgm:pt>
    <dgm:pt modelId="{F18CD3A1-7B6C-4F5A-90F0-5B0509A95EFF}">
      <dgm:prSet phldrT="[Text]"/>
      <dgm:spPr/>
      <dgm:t>
        <a:bodyPr/>
        <a:lstStyle/>
        <a:p>
          <a:r>
            <a:rPr lang="en-US" dirty="0"/>
            <a:t>Quizzes</a:t>
          </a:r>
        </a:p>
      </dgm:t>
    </dgm:pt>
    <dgm:pt modelId="{D0A38986-AD4F-4ABC-9645-8445243458E1}" type="parTrans" cxnId="{50BC662E-0E7D-42EC-A031-7A5C7984BAF8}">
      <dgm:prSet/>
      <dgm:spPr/>
      <dgm:t>
        <a:bodyPr/>
        <a:lstStyle/>
        <a:p>
          <a:endParaRPr lang="en-US"/>
        </a:p>
      </dgm:t>
    </dgm:pt>
    <dgm:pt modelId="{5FEBD53C-A3D7-4CF0-84BF-7780855C999C}" type="sibTrans" cxnId="{50BC662E-0E7D-42EC-A031-7A5C7984BAF8}">
      <dgm:prSet/>
      <dgm:spPr/>
      <dgm:t>
        <a:bodyPr/>
        <a:lstStyle/>
        <a:p>
          <a:endParaRPr lang="en-US"/>
        </a:p>
      </dgm:t>
    </dgm:pt>
    <dgm:pt modelId="{8C6E265B-49B3-4F9A-AA2E-661B7793B261}">
      <dgm:prSet phldrT="[Text]"/>
      <dgm:spPr/>
      <dgm:t>
        <a:bodyPr/>
        <a:lstStyle/>
        <a:p>
          <a:r>
            <a:rPr lang="en-US" dirty="0"/>
            <a:t>Mind maps</a:t>
          </a:r>
        </a:p>
      </dgm:t>
    </dgm:pt>
    <dgm:pt modelId="{9A37D191-96B8-49FB-8BF7-A403301624E6}" type="parTrans" cxnId="{BB512C60-E823-411D-B0D9-C7B0A243232B}">
      <dgm:prSet/>
      <dgm:spPr/>
      <dgm:t>
        <a:bodyPr/>
        <a:lstStyle/>
        <a:p>
          <a:endParaRPr lang="en-US"/>
        </a:p>
      </dgm:t>
    </dgm:pt>
    <dgm:pt modelId="{0CF3009E-285A-489C-944C-CDBCF9D52860}" type="sibTrans" cxnId="{BB512C60-E823-411D-B0D9-C7B0A243232B}">
      <dgm:prSet/>
      <dgm:spPr/>
      <dgm:t>
        <a:bodyPr/>
        <a:lstStyle/>
        <a:p>
          <a:endParaRPr lang="en-US"/>
        </a:p>
      </dgm:t>
    </dgm:pt>
    <dgm:pt modelId="{EFD9D4F3-B1B5-4A0A-89B5-E61382B707E4}">
      <dgm:prSet phldrT="[Text]"/>
      <dgm:spPr/>
      <dgm:t>
        <a:bodyPr/>
        <a:lstStyle/>
        <a:p>
          <a:r>
            <a:rPr lang="en-US" dirty="0"/>
            <a:t>Synoptic essays</a:t>
          </a:r>
        </a:p>
      </dgm:t>
    </dgm:pt>
    <dgm:pt modelId="{DF5E0556-9E9E-42A5-857F-057B2C331C52}" type="parTrans" cxnId="{0361F5B2-C47D-4E55-8A49-8F48AF579BDD}">
      <dgm:prSet/>
      <dgm:spPr/>
      <dgm:t>
        <a:bodyPr/>
        <a:lstStyle/>
        <a:p>
          <a:endParaRPr lang="en-US"/>
        </a:p>
      </dgm:t>
    </dgm:pt>
    <dgm:pt modelId="{D49B3D49-B2E0-447E-8FAC-EFA30B5E901D}" type="sibTrans" cxnId="{0361F5B2-C47D-4E55-8A49-8F48AF579BDD}">
      <dgm:prSet/>
      <dgm:spPr/>
      <dgm:t>
        <a:bodyPr/>
        <a:lstStyle/>
        <a:p>
          <a:endParaRPr lang="en-US"/>
        </a:p>
      </dgm:t>
    </dgm:pt>
    <dgm:pt modelId="{73F716C2-F74B-458A-A4B8-63462177A134}">
      <dgm:prSet phldrT="[Text]"/>
      <dgm:spPr/>
      <dgm:t>
        <a:bodyPr/>
        <a:lstStyle/>
        <a:p>
          <a:r>
            <a:rPr lang="en-US" dirty="0"/>
            <a:t>Exam questions</a:t>
          </a:r>
        </a:p>
      </dgm:t>
    </dgm:pt>
    <dgm:pt modelId="{264FC2B2-7BFC-4602-BB86-3D322C71934A}" type="parTrans" cxnId="{0199EA43-0940-449F-9F1D-900944543CFA}">
      <dgm:prSet/>
      <dgm:spPr/>
      <dgm:t>
        <a:bodyPr/>
        <a:lstStyle/>
        <a:p>
          <a:endParaRPr lang="en-US"/>
        </a:p>
      </dgm:t>
    </dgm:pt>
    <dgm:pt modelId="{289DAEA1-62B0-4BE6-B6A3-CC5CC7387627}" type="sibTrans" cxnId="{0199EA43-0940-449F-9F1D-900944543CFA}">
      <dgm:prSet/>
      <dgm:spPr/>
      <dgm:t>
        <a:bodyPr/>
        <a:lstStyle/>
        <a:p>
          <a:endParaRPr lang="en-US"/>
        </a:p>
      </dgm:t>
    </dgm:pt>
    <dgm:pt modelId="{E1442896-94C4-43BE-A9B8-55097D635D31}">
      <dgm:prSet phldrT="[Text]"/>
      <dgm:spPr/>
      <dgm:t>
        <a:bodyPr/>
        <a:lstStyle/>
        <a:p>
          <a:r>
            <a:rPr lang="en-US" dirty="0"/>
            <a:t>Defining concepts</a:t>
          </a:r>
        </a:p>
      </dgm:t>
    </dgm:pt>
    <dgm:pt modelId="{6FAA674F-52CB-410F-ABBC-D8D468339CE1}" type="parTrans" cxnId="{DA5CA99B-D945-4C51-AE21-E46B72290818}">
      <dgm:prSet/>
      <dgm:spPr/>
      <dgm:t>
        <a:bodyPr/>
        <a:lstStyle/>
        <a:p>
          <a:endParaRPr lang="en-US"/>
        </a:p>
      </dgm:t>
    </dgm:pt>
    <dgm:pt modelId="{2E1A97BD-F7D1-4B5B-A5E3-2C31EAE0A690}" type="sibTrans" cxnId="{DA5CA99B-D945-4C51-AE21-E46B72290818}">
      <dgm:prSet/>
      <dgm:spPr/>
      <dgm:t>
        <a:bodyPr/>
        <a:lstStyle/>
        <a:p>
          <a:endParaRPr lang="en-US"/>
        </a:p>
      </dgm:t>
    </dgm:pt>
    <dgm:pt modelId="{F3B6A521-5D22-44FF-8F44-2E045E965403}">
      <dgm:prSet phldrT="[Text]"/>
      <dgm:spPr/>
      <dgm:t>
        <a:bodyPr/>
        <a:lstStyle/>
        <a:p>
          <a:r>
            <a:rPr lang="en-US" dirty="0"/>
            <a:t>Processing information</a:t>
          </a:r>
        </a:p>
      </dgm:t>
    </dgm:pt>
    <dgm:pt modelId="{5FD89BBA-F346-43F8-A7BA-E053403E52F3}" type="parTrans" cxnId="{8C1183B7-4CE0-4F28-AA40-59BCBEBBE16C}">
      <dgm:prSet/>
      <dgm:spPr/>
      <dgm:t>
        <a:bodyPr/>
        <a:lstStyle/>
        <a:p>
          <a:endParaRPr lang="en-US"/>
        </a:p>
      </dgm:t>
    </dgm:pt>
    <dgm:pt modelId="{BA4FF5F2-2122-49E0-BC20-10EF335FAA1B}" type="sibTrans" cxnId="{8C1183B7-4CE0-4F28-AA40-59BCBEBBE16C}">
      <dgm:prSet/>
      <dgm:spPr/>
      <dgm:t>
        <a:bodyPr/>
        <a:lstStyle/>
        <a:p>
          <a:endParaRPr lang="en-US"/>
        </a:p>
      </dgm:t>
    </dgm:pt>
    <dgm:pt modelId="{AAD29F7B-1FA3-4FB0-8579-4BC9002A4068}">
      <dgm:prSet phldrT="[Text]"/>
      <dgm:spPr/>
      <dgm:t>
        <a:bodyPr/>
        <a:lstStyle/>
        <a:p>
          <a:r>
            <a:rPr lang="en-US" dirty="0"/>
            <a:t>Planning for SK every lesson</a:t>
          </a:r>
        </a:p>
      </dgm:t>
    </dgm:pt>
    <dgm:pt modelId="{222EA44E-14FA-4F8F-92C2-BC512630E134}" type="parTrans" cxnId="{0F35702B-8A81-4548-9702-408B66EC418D}">
      <dgm:prSet/>
      <dgm:spPr/>
      <dgm:t>
        <a:bodyPr/>
        <a:lstStyle/>
        <a:p>
          <a:endParaRPr lang="en-US"/>
        </a:p>
      </dgm:t>
    </dgm:pt>
    <dgm:pt modelId="{6016C4F1-F31A-42BE-BCA7-EF7382592462}" type="sibTrans" cxnId="{0F35702B-8A81-4548-9702-408B66EC418D}">
      <dgm:prSet/>
      <dgm:spPr/>
      <dgm:t>
        <a:bodyPr/>
        <a:lstStyle/>
        <a:p>
          <a:endParaRPr lang="en-US"/>
        </a:p>
      </dgm:t>
    </dgm:pt>
    <dgm:pt modelId="{4D0E4CF4-8C68-4493-A60C-2D707EB2A74F}">
      <dgm:prSet phldrT="[Text]"/>
      <dgm:spPr/>
      <dgm:t>
        <a:bodyPr/>
        <a:lstStyle/>
        <a:p>
          <a:r>
            <a:rPr lang="en-US"/>
            <a:t>Timelines</a:t>
          </a:r>
          <a:endParaRPr lang="en-US" dirty="0"/>
        </a:p>
      </dgm:t>
    </dgm:pt>
    <dgm:pt modelId="{768AEE57-FEBD-4964-BF0E-B4AE890D5CA9}" type="parTrans" cxnId="{F0129DA5-71B2-42E4-8081-D162343D0979}">
      <dgm:prSet/>
      <dgm:spPr/>
      <dgm:t>
        <a:bodyPr/>
        <a:lstStyle/>
        <a:p>
          <a:endParaRPr lang="en-US"/>
        </a:p>
      </dgm:t>
    </dgm:pt>
    <dgm:pt modelId="{A155AED8-15BE-4948-857E-ED91B5074985}" type="sibTrans" cxnId="{F0129DA5-71B2-42E4-8081-D162343D0979}">
      <dgm:prSet/>
      <dgm:spPr/>
      <dgm:t>
        <a:bodyPr/>
        <a:lstStyle/>
        <a:p>
          <a:endParaRPr lang="en-US"/>
        </a:p>
      </dgm:t>
    </dgm:pt>
    <dgm:pt modelId="{2F568C85-7BC2-4DC9-8534-5820DFA4135B}" type="pres">
      <dgm:prSet presAssocID="{D63A75CD-1361-4E82-A909-14D2491F025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D67D9B21-7E75-4A42-A3B4-E3D98B36C8EC}" type="pres">
      <dgm:prSet presAssocID="{5A22D786-EE8C-4982-9086-51A6A5289C25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4774C5F-35B3-487E-99DB-CD3EB124DAAE}" type="pres">
      <dgm:prSet presAssocID="{C944AF4E-41E3-4DCC-ACD2-EE1FBDE865CA}" presName="sibTrans" presStyleCnt="0"/>
      <dgm:spPr/>
    </dgm:pt>
    <dgm:pt modelId="{324359A1-729A-45A2-948E-573E8E989D93}" type="pres">
      <dgm:prSet presAssocID="{AAD29F7B-1FA3-4FB0-8579-4BC9002A4068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53E4C19-5CE0-478B-99AE-E391198FF86B}" type="pres">
      <dgm:prSet presAssocID="{6016C4F1-F31A-42BE-BCA7-EF7382592462}" presName="sibTrans" presStyleCnt="0"/>
      <dgm:spPr/>
    </dgm:pt>
    <dgm:pt modelId="{4D38AF52-07E4-4630-9AEA-4E0B2A6F9624}" type="pres">
      <dgm:prSet presAssocID="{4D0E4CF4-8C68-4493-A60C-2D707EB2A74F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608FC56-C415-4AA7-BE7A-01D3A4B643FD}" type="pres">
      <dgm:prSet presAssocID="{A155AED8-15BE-4948-857E-ED91B5074985}" presName="sibTrans" presStyleCnt="0"/>
      <dgm:spPr/>
    </dgm:pt>
    <dgm:pt modelId="{96DAFBC4-ADE5-4FDC-8301-E94F3FB9E325}" type="pres">
      <dgm:prSet presAssocID="{F18CD3A1-7B6C-4F5A-90F0-5B0509A95EFF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0C5206C-766D-4565-B055-E899C86103DD}" type="pres">
      <dgm:prSet presAssocID="{5FEBD53C-A3D7-4CF0-84BF-7780855C999C}" presName="sibTrans" presStyleCnt="0"/>
      <dgm:spPr/>
    </dgm:pt>
    <dgm:pt modelId="{C6B21AE2-DAA5-49B2-AD77-9FC903168B46}" type="pres">
      <dgm:prSet presAssocID="{8C6E265B-49B3-4F9A-AA2E-661B7793B261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F25CFD3-F05B-4E2D-B4FC-66CEB62A3041}" type="pres">
      <dgm:prSet presAssocID="{0CF3009E-285A-489C-944C-CDBCF9D52860}" presName="sibTrans" presStyleCnt="0"/>
      <dgm:spPr/>
    </dgm:pt>
    <dgm:pt modelId="{6BF9AD4B-E390-4D15-AD9D-F23A466499D7}" type="pres">
      <dgm:prSet presAssocID="{EFD9D4F3-B1B5-4A0A-89B5-E61382B707E4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1ACC903-37F0-472D-8464-F3FFE94D8F11}" type="pres">
      <dgm:prSet presAssocID="{D49B3D49-B2E0-447E-8FAC-EFA30B5E901D}" presName="sibTrans" presStyleCnt="0"/>
      <dgm:spPr/>
    </dgm:pt>
    <dgm:pt modelId="{026D0EE7-B8C2-494B-B9FF-1EEC4E1E04E2}" type="pres">
      <dgm:prSet presAssocID="{73F716C2-F74B-458A-A4B8-63462177A134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746C4D5-6E2B-48D2-8E7A-08DD9CDD40CC}" type="pres">
      <dgm:prSet presAssocID="{289DAEA1-62B0-4BE6-B6A3-CC5CC7387627}" presName="sibTrans" presStyleCnt="0"/>
      <dgm:spPr/>
    </dgm:pt>
    <dgm:pt modelId="{75E38C9A-B002-4F9C-AB8F-4CEF5A404D50}" type="pres">
      <dgm:prSet presAssocID="{E1442896-94C4-43BE-A9B8-55097D635D31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56A1DE6-A024-4619-94F7-7111A24A736A}" type="pres">
      <dgm:prSet presAssocID="{2E1A97BD-F7D1-4B5B-A5E3-2C31EAE0A690}" presName="sibTrans" presStyleCnt="0"/>
      <dgm:spPr/>
    </dgm:pt>
    <dgm:pt modelId="{506E98A0-31E9-4198-8B80-CBDCBA867F8A}" type="pres">
      <dgm:prSet presAssocID="{F3B6A521-5D22-44FF-8F44-2E045E965403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25E2C684-9112-4D38-BE99-1D771A8E9FF8}" type="presOf" srcId="{8C6E265B-49B3-4F9A-AA2E-661B7793B261}" destId="{C6B21AE2-DAA5-49B2-AD77-9FC903168B46}" srcOrd="0" destOrd="0" presId="urn:microsoft.com/office/officeart/2005/8/layout/default"/>
    <dgm:cxn modelId="{6CF5AD68-A314-40EA-A6E8-CB025BB52E90}" type="presOf" srcId="{F18CD3A1-7B6C-4F5A-90F0-5B0509A95EFF}" destId="{96DAFBC4-ADE5-4FDC-8301-E94F3FB9E325}" srcOrd="0" destOrd="0" presId="urn:microsoft.com/office/officeart/2005/8/layout/default"/>
    <dgm:cxn modelId="{B23C13C1-7D5D-47D1-9A5D-79BB5D38BC02}" type="presOf" srcId="{73F716C2-F74B-458A-A4B8-63462177A134}" destId="{026D0EE7-B8C2-494B-B9FF-1EEC4E1E04E2}" srcOrd="0" destOrd="0" presId="urn:microsoft.com/office/officeart/2005/8/layout/default"/>
    <dgm:cxn modelId="{0361F5B2-C47D-4E55-8A49-8F48AF579BDD}" srcId="{D63A75CD-1361-4E82-A909-14D2491F025C}" destId="{EFD9D4F3-B1B5-4A0A-89B5-E61382B707E4}" srcOrd="5" destOrd="0" parTransId="{DF5E0556-9E9E-42A5-857F-057B2C331C52}" sibTransId="{D49B3D49-B2E0-447E-8FAC-EFA30B5E901D}"/>
    <dgm:cxn modelId="{EB0DEF26-A568-44CF-9C95-28A387027551}" type="presOf" srcId="{5A22D786-EE8C-4982-9086-51A6A5289C25}" destId="{D67D9B21-7E75-4A42-A3B4-E3D98B36C8EC}" srcOrd="0" destOrd="0" presId="urn:microsoft.com/office/officeart/2005/8/layout/default"/>
    <dgm:cxn modelId="{74A5FFBD-D1D8-405C-A8E2-831A4A2715F7}" type="presOf" srcId="{EFD9D4F3-B1B5-4A0A-89B5-E61382B707E4}" destId="{6BF9AD4B-E390-4D15-AD9D-F23A466499D7}" srcOrd="0" destOrd="0" presId="urn:microsoft.com/office/officeart/2005/8/layout/default"/>
    <dgm:cxn modelId="{4E410E98-4DDD-4A8C-8C9A-7612877177C0}" type="presOf" srcId="{E1442896-94C4-43BE-A9B8-55097D635D31}" destId="{75E38C9A-B002-4F9C-AB8F-4CEF5A404D50}" srcOrd="0" destOrd="0" presId="urn:microsoft.com/office/officeart/2005/8/layout/default"/>
    <dgm:cxn modelId="{4615961A-636F-4CEF-8D2F-B8C0D4788C87}" type="presOf" srcId="{D63A75CD-1361-4E82-A909-14D2491F025C}" destId="{2F568C85-7BC2-4DC9-8534-5820DFA4135B}" srcOrd="0" destOrd="0" presId="urn:microsoft.com/office/officeart/2005/8/layout/default"/>
    <dgm:cxn modelId="{B1EAFF19-DA42-4E98-A98D-E43294BEDC05}" srcId="{D63A75CD-1361-4E82-A909-14D2491F025C}" destId="{5A22D786-EE8C-4982-9086-51A6A5289C25}" srcOrd="0" destOrd="0" parTransId="{C9857305-4B9A-4985-A46F-133618068FC8}" sibTransId="{C944AF4E-41E3-4DCC-ACD2-EE1FBDE865CA}"/>
    <dgm:cxn modelId="{F0129DA5-71B2-42E4-8081-D162343D0979}" srcId="{D63A75CD-1361-4E82-A909-14D2491F025C}" destId="{4D0E4CF4-8C68-4493-A60C-2D707EB2A74F}" srcOrd="2" destOrd="0" parTransId="{768AEE57-FEBD-4964-BF0E-B4AE890D5CA9}" sibTransId="{A155AED8-15BE-4948-857E-ED91B5074985}"/>
    <dgm:cxn modelId="{0D0E0905-60DD-4E3F-AFF6-BD758551CDBD}" type="presOf" srcId="{4D0E4CF4-8C68-4493-A60C-2D707EB2A74F}" destId="{4D38AF52-07E4-4630-9AEA-4E0B2A6F9624}" srcOrd="0" destOrd="0" presId="urn:microsoft.com/office/officeart/2005/8/layout/default"/>
    <dgm:cxn modelId="{4A189E6C-9B36-4FB1-9E5E-E8476BADA232}" type="presOf" srcId="{F3B6A521-5D22-44FF-8F44-2E045E965403}" destId="{506E98A0-31E9-4198-8B80-CBDCBA867F8A}" srcOrd="0" destOrd="0" presId="urn:microsoft.com/office/officeart/2005/8/layout/default"/>
    <dgm:cxn modelId="{8C1183B7-4CE0-4F28-AA40-59BCBEBBE16C}" srcId="{D63A75CD-1361-4E82-A909-14D2491F025C}" destId="{F3B6A521-5D22-44FF-8F44-2E045E965403}" srcOrd="8" destOrd="0" parTransId="{5FD89BBA-F346-43F8-A7BA-E053403E52F3}" sibTransId="{BA4FF5F2-2122-49E0-BC20-10EF335FAA1B}"/>
    <dgm:cxn modelId="{0199EA43-0940-449F-9F1D-900944543CFA}" srcId="{D63A75CD-1361-4E82-A909-14D2491F025C}" destId="{73F716C2-F74B-458A-A4B8-63462177A134}" srcOrd="6" destOrd="0" parTransId="{264FC2B2-7BFC-4602-BB86-3D322C71934A}" sibTransId="{289DAEA1-62B0-4BE6-B6A3-CC5CC7387627}"/>
    <dgm:cxn modelId="{DA5CA99B-D945-4C51-AE21-E46B72290818}" srcId="{D63A75CD-1361-4E82-A909-14D2491F025C}" destId="{E1442896-94C4-43BE-A9B8-55097D635D31}" srcOrd="7" destOrd="0" parTransId="{6FAA674F-52CB-410F-ABBC-D8D468339CE1}" sibTransId="{2E1A97BD-F7D1-4B5B-A5E3-2C31EAE0A690}"/>
    <dgm:cxn modelId="{8E74A0A5-C30F-46DB-85AA-2D8B35302360}" type="presOf" srcId="{AAD29F7B-1FA3-4FB0-8579-4BC9002A4068}" destId="{324359A1-729A-45A2-948E-573E8E989D93}" srcOrd="0" destOrd="0" presId="urn:microsoft.com/office/officeart/2005/8/layout/default"/>
    <dgm:cxn modelId="{50BC662E-0E7D-42EC-A031-7A5C7984BAF8}" srcId="{D63A75CD-1361-4E82-A909-14D2491F025C}" destId="{F18CD3A1-7B6C-4F5A-90F0-5B0509A95EFF}" srcOrd="3" destOrd="0" parTransId="{D0A38986-AD4F-4ABC-9645-8445243458E1}" sibTransId="{5FEBD53C-A3D7-4CF0-84BF-7780855C999C}"/>
    <dgm:cxn modelId="{0F35702B-8A81-4548-9702-408B66EC418D}" srcId="{D63A75CD-1361-4E82-A909-14D2491F025C}" destId="{AAD29F7B-1FA3-4FB0-8579-4BC9002A4068}" srcOrd="1" destOrd="0" parTransId="{222EA44E-14FA-4F8F-92C2-BC512630E134}" sibTransId="{6016C4F1-F31A-42BE-BCA7-EF7382592462}"/>
    <dgm:cxn modelId="{BB512C60-E823-411D-B0D9-C7B0A243232B}" srcId="{D63A75CD-1361-4E82-A909-14D2491F025C}" destId="{8C6E265B-49B3-4F9A-AA2E-661B7793B261}" srcOrd="4" destOrd="0" parTransId="{9A37D191-96B8-49FB-8BF7-A403301624E6}" sibTransId="{0CF3009E-285A-489C-944C-CDBCF9D52860}"/>
    <dgm:cxn modelId="{B95A090E-F5F0-4800-8D39-2467A010DE75}" type="presParOf" srcId="{2F568C85-7BC2-4DC9-8534-5820DFA4135B}" destId="{D67D9B21-7E75-4A42-A3B4-E3D98B36C8EC}" srcOrd="0" destOrd="0" presId="urn:microsoft.com/office/officeart/2005/8/layout/default"/>
    <dgm:cxn modelId="{0B4D7C01-20C1-4F25-9BAD-9C63FCAFA374}" type="presParOf" srcId="{2F568C85-7BC2-4DC9-8534-5820DFA4135B}" destId="{94774C5F-35B3-487E-99DB-CD3EB124DAAE}" srcOrd="1" destOrd="0" presId="urn:microsoft.com/office/officeart/2005/8/layout/default"/>
    <dgm:cxn modelId="{23C62487-1C87-4FB0-9712-3A4D31245A04}" type="presParOf" srcId="{2F568C85-7BC2-4DC9-8534-5820DFA4135B}" destId="{324359A1-729A-45A2-948E-573E8E989D93}" srcOrd="2" destOrd="0" presId="urn:microsoft.com/office/officeart/2005/8/layout/default"/>
    <dgm:cxn modelId="{912A33BA-280C-4E3B-B90A-EF02B0DA05B9}" type="presParOf" srcId="{2F568C85-7BC2-4DC9-8534-5820DFA4135B}" destId="{253E4C19-5CE0-478B-99AE-E391198FF86B}" srcOrd="3" destOrd="0" presId="urn:microsoft.com/office/officeart/2005/8/layout/default"/>
    <dgm:cxn modelId="{4667A5F6-028F-4950-9040-49FAEFD151B6}" type="presParOf" srcId="{2F568C85-7BC2-4DC9-8534-5820DFA4135B}" destId="{4D38AF52-07E4-4630-9AEA-4E0B2A6F9624}" srcOrd="4" destOrd="0" presId="urn:microsoft.com/office/officeart/2005/8/layout/default"/>
    <dgm:cxn modelId="{554F474A-0CB7-4F56-8336-45E8B83EA6B7}" type="presParOf" srcId="{2F568C85-7BC2-4DC9-8534-5820DFA4135B}" destId="{D608FC56-C415-4AA7-BE7A-01D3A4B643FD}" srcOrd="5" destOrd="0" presId="urn:microsoft.com/office/officeart/2005/8/layout/default"/>
    <dgm:cxn modelId="{33D5B9D7-5BAD-4A2F-BE68-8FC7F19A13FB}" type="presParOf" srcId="{2F568C85-7BC2-4DC9-8534-5820DFA4135B}" destId="{96DAFBC4-ADE5-4FDC-8301-E94F3FB9E325}" srcOrd="6" destOrd="0" presId="urn:microsoft.com/office/officeart/2005/8/layout/default"/>
    <dgm:cxn modelId="{8B2F69EA-121E-4ED4-874F-8FB234CD6319}" type="presParOf" srcId="{2F568C85-7BC2-4DC9-8534-5820DFA4135B}" destId="{40C5206C-766D-4565-B055-E899C86103DD}" srcOrd="7" destOrd="0" presId="urn:microsoft.com/office/officeart/2005/8/layout/default"/>
    <dgm:cxn modelId="{2776469E-D70D-4ED1-8033-5E8B4161EA2B}" type="presParOf" srcId="{2F568C85-7BC2-4DC9-8534-5820DFA4135B}" destId="{C6B21AE2-DAA5-49B2-AD77-9FC903168B46}" srcOrd="8" destOrd="0" presId="urn:microsoft.com/office/officeart/2005/8/layout/default"/>
    <dgm:cxn modelId="{160A04B0-8541-4DD1-A51B-7281F5A13DC0}" type="presParOf" srcId="{2F568C85-7BC2-4DC9-8534-5820DFA4135B}" destId="{9F25CFD3-F05B-4E2D-B4FC-66CEB62A3041}" srcOrd="9" destOrd="0" presId="urn:microsoft.com/office/officeart/2005/8/layout/default"/>
    <dgm:cxn modelId="{B05EC457-6CDE-453C-9306-AD4EEBC896BB}" type="presParOf" srcId="{2F568C85-7BC2-4DC9-8534-5820DFA4135B}" destId="{6BF9AD4B-E390-4D15-AD9D-F23A466499D7}" srcOrd="10" destOrd="0" presId="urn:microsoft.com/office/officeart/2005/8/layout/default"/>
    <dgm:cxn modelId="{AA463AE5-BC5B-422F-9319-D34401758A73}" type="presParOf" srcId="{2F568C85-7BC2-4DC9-8534-5820DFA4135B}" destId="{71ACC903-37F0-472D-8464-F3FFE94D8F11}" srcOrd="11" destOrd="0" presId="urn:microsoft.com/office/officeart/2005/8/layout/default"/>
    <dgm:cxn modelId="{124CAB33-16AD-4163-9322-5451D720901B}" type="presParOf" srcId="{2F568C85-7BC2-4DC9-8534-5820DFA4135B}" destId="{026D0EE7-B8C2-494B-B9FF-1EEC4E1E04E2}" srcOrd="12" destOrd="0" presId="urn:microsoft.com/office/officeart/2005/8/layout/default"/>
    <dgm:cxn modelId="{F9D9BF02-9570-40E4-AAE9-329670D0CBDB}" type="presParOf" srcId="{2F568C85-7BC2-4DC9-8534-5820DFA4135B}" destId="{A746C4D5-6E2B-48D2-8E7A-08DD9CDD40CC}" srcOrd="13" destOrd="0" presId="urn:microsoft.com/office/officeart/2005/8/layout/default"/>
    <dgm:cxn modelId="{67481679-E8AB-4088-8ECE-582D745FE357}" type="presParOf" srcId="{2F568C85-7BC2-4DC9-8534-5820DFA4135B}" destId="{75E38C9A-B002-4F9C-AB8F-4CEF5A404D50}" srcOrd="14" destOrd="0" presId="urn:microsoft.com/office/officeart/2005/8/layout/default"/>
    <dgm:cxn modelId="{163333F5-A9F6-46C7-AA1A-4752D01A9235}" type="presParOf" srcId="{2F568C85-7BC2-4DC9-8534-5820DFA4135B}" destId="{956A1DE6-A024-4619-94F7-7111A24A736A}" srcOrd="15" destOrd="0" presId="urn:microsoft.com/office/officeart/2005/8/layout/default"/>
    <dgm:cxn modelId="{32A1F4B1-060F-4125-B4C0-453AA4FF2EFA}" type="presParOf" srcId="{2F568C85-7BC2-4DC9-8534-5820DFA4135B}" destId="{506E98A0-31E9-4198-8B80-CBDCBA867F8A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C386C1E-DAFF-4208-8217-6645903D183F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E8BF9DD3-EE7F-42A1-8855-2903E012B23A}">
      <dgm:prSet phldrT="[Text]"/>
      <dgm:spPr/>
      <dgm:t>
        <a:bodyPr/>
        <a:lstStyle/>
        <a:p>
          <a:r>
            <a:rPr lang="en-GB" dirty="0"/>
            <a:t>1933?</a:t>
          </a:r>
        </a:p>
      </dgm:t>
    </dgm:pt>
    <dgm:pt modelId="{136F9D44-08F0-455C-ACE6-4E2C780C0244}" type="parTrans" cxnId="{B6D6787E-8B61-4469-BC2E-EE904BDF7928}">
      <dgm:prSet/>
      <dgm:spPr/>
      <dgm:t>
        <a:bodyPr/>
        <a:lstStyle/>
        <a:p>
          <a:endParaRPr lang="en-GB"/>
        </a:p>
      </dgm:t>
    </dgm:pt>
    <dgm:pt modelId="{366A7FAA-B448-48BB-B5A5-DA4355292509}" type="sibTrans" cxnId="{B6D6787E-8B61-4469-BC2E-EE904BDF7928}">
      <dgm:prSet/>
      <dgm:spPr/>
      <dgm:t>
        <a:bodyPr/>
        <a:lstStyle/>
        <a:p>
          <a:endParaRPr lang="en-GB"/>
        </a:p>
      </dgm:t>
    </dgm:pt>
    <dgm:pt modelId="{B96B9252-226F-4664-979D-415297161A2E}">
      <dgm:prSet phldrT="[Text]"/>
      <dgm:spPr/>
      <dgm:t>
        <a:bodyPr/>
        <a:lstStyle/>
        <a:p>
          <a:r>
            <a:rPr lang="en-GB" dirty="0"/>
            <a:t>1953?</a:t>
          </a:r>
        </a:p>
      </dgm:t>
    </dgm:pt>
    <dgm:pt modelId="{4AF83F4F-2A2E-417C-A45A-6E584D11C686}" type="parTrans" cxnId="{3CB3139B-5E82-444A-BDDE-E379449CF0F0}">
      <dgm:prSet/>
      <dgm:spPr/>
      <dgm:t>
        <a:bodyPr/>
        <a:lstStyle/>
        <a:p>
          <a:endParaRPr lang="en-GB"/>
        </a:p>
      </dgm:t>
    </dgm:pt>
    <dgm:pt modelId="{0F2C7EB1-EF56-485A-96B5-839C555DDBBC}" type="sibTrans" cxnId="{3CB3139B-5E82-444A-BDDE-E379449CF0F0}">
      <dgm:prSet/>
      <dgm:spPr/>
      <dgm:t>
        <a:bodyPr/>
        <a:lstStyle/>
        <a:p>
          <a:endParaRPr lang="en-GB"/>
        </a:p>
      </dgm:t>
    </dgm:pt>
    <dgm:pt modelId="{933CA9A1-0F5D-48F1-8893-478609296E64}">
      <dgm:prSet phldrT="[Text]"/>
      <dgm:spPr/>
      <dgm:t>
        <a:bodyPr/>
        <a:lstStyle/>
        <a:p>
          <a:r>
            <a:rPr lang="en-GB" dirty="0"/>
            <a:t>1929?</a:t>
          </a:r>
        </a:p>
      </dgm:t>
    </dgm:pt>
    <dgm:pt modelId="{C1F99788-4820-459E-9F40-AE587CFACD38}" type="parTrans" cxnId="{D6147760-4466-47B6-8D2D-CCCA06256339}">
      <dgm:prSet/>
      <dgm:spPr/>
      <dgm:t>
        <a:bodyPr/>
        <a:lstStyle/>
        <a:p>
          <a:endParaRPr lang="en-GB"/>
        </a:p>
      </dgm:t>
    </dgm:pt>
    <dgm:pt modelId="{6E59CA6C-373F-483D-957E-8717D4F3B983}" type="sibTrans" cxnId="{D6147760-4466-47B6-8D2D-CCCA06256339}">
      <dgm:prSet/>
      <dgm:spPr/>
      <dgm:t>
        <a:bodyPr/>
        <a:lstStyle/>
        <a:p>
          <a:endParaRPr lang="en-GB"/>
        </a:p>
      </dgm:t>
    </dgm:pt>
    <dgm:pt modelId="{CAC6C4C3-D66C-4D66-A62D-C5665D3A482C}">
      <dgm:prSet phldrT="[Text]"/>
      <dgm:spPr/>
      <dgm:t>
        <a:bodyPr/>
        <a:lstStyle/>
        <a:p>
          <a:r>
            <a:rPr lang="en-GB" dirty="0"/>
            <a:t>1939?</a:t>
          </a:r>
        </a:p>
      </dgm:t>
    </dgm:pt>
    <dgm:pt modelId="{037D05D4-98DC-47AC-ABFE-B23F8B73CA21}" type="parTrans" cxnId="{5E9D310B-575E-438C-9592-982D7838A109}">
      <dgm:prSet/>
      <dgm:spPr/>
      <dgm:t>
        <a:bodyPr/>
        <a:lstStyle/>
        <a:p>
          <a:endParaRPr lang="en-GB"/>
        </a:p>
      </dgm:t>
    </dgm:pt>
    <dgm:pt modelId="{3C8AE34E-1E14-4564-BF9F-8FEF74308718}" type="sibTrans" cxnId="{5E9D310B-575E-438C-9592-982D7838A109}">
      <dgm:prSet/>
      <dgm:spPr/>
      <dgm:t>
        <a:bodyPr/>
        <a:lstStyle/>
        <a:p>
          <a:endParaRPr lang="en-GB"/>
        </a:p>
      </dgm:t>
    </dgm:pt>
    <dgm:pt modelId="{E6CA674B-1951-44E5-AFB2-A43FBCF57A00}" type="pres">
      <dgm:prSet presAssocID="{FC386C1E-DAFF-4208-8217-6645903D183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D5D9B28E-EC1B-4F40-8D93-84407501FD62}" type="pres">
      <dgm:prSet presAssocID="{933CA9A1-0F5D-48F1-8893-478609296E64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3CEA005-A9E6-47ED-93CB-7B422418CA32}" type="pres">
      <dgm:prSet presAssocID="{6E59CA6C-373F-483D-957E-8717D4F3B983}" presName="sibTrans" presStyleCnt="0"/>
      <dgm:spPr/>
    </dgm:pt>
    <dgm:pt modelId="{3FD45CAE-2531-4CCA-829F-1DB37F642E9A}" type="pres">
      <dgm:prSet presAssocID="{E8BF9DD3-EE7F-42A1-8855-2903E012B23A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2A7AEFC-2114-4B8E-8296-525F5BC971F9}" type="pres">
      <dgm:prSet presAssocID="{366A7FAA-B448-48BB-B5A5-DA4355292509}" presName="sibTrans" presStyleCnt="0"/>
      <dgm:spPr/>
    </dgm:pt>
    <dgm:pt modelId="{4FED742F-6CBD-42AF-802F-EDF14D726595}" type="pres">
      <dgm:prSet presAssocID="{CAC6C4C3-D66C-4D66-A62D-C5665D3A482C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C9C97AC-208F-4A4D-A27C-93FB1F765663}" type="pres">
      <dgm:prSet presAssocID="{3C8AE34E-1E14-4564-BF9F-8FEF74308718}" presName="sibTrans" presStyleCnt="0"/>
      <dgm:spPr/>
    </dgm:pt>
    <dgm:pt modelId="{DDA0432A-1EAF-42C4-9910-F23522BE3855}" type="pres">
      <dgm:prSet presAssocID="{B96B9252-226F-4664-979D-415297161A2E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5E9D310B-575E-438C-9592-982D7838A109}" srcId="{FC386C1E-DAFF-4208-8217-6645903D183F}" destId="{CAC6C4C3-D66C-4D66-A62D-C5665D3A482C}" srcOrd="2" destOrd="0" parTransId="{037D05D4-98DC-47AC-ABFE-B23F8B73CA21}" sibTransId="{3C8AE34E-1E14-4564-BF9F-8FEF74308718}"/>
    <dgm:cxn modelId="{E0C2D6B9-0851-400B-90F1-45B92499C1AD}" type="presOf" srcId="{B96B9252-226F-4664-979D-415297161A2E}" destId="{DDA0432A-1EAF-42C4-9910-F23522BE3855}" srcOrd="0" destOrd="0" presId="urn:microsoft.com/office/officeart/2005/8/layout/default"/>
    <dgm:cxn modelId="{D6147760-4466-47B6-8D2D-CCCA06256339}" srcId="{FC386C1E-DAFF-4208-8217-6645903D183F}" destId="{933CA9A1-0F5D-48F1-8893-478609296E64}" srcOrd="0" destOrd="0" parTransId="{C1F99788-4820-459E-9F40-AE587CFACD38}" sibTransId="{6E59CA6C-373F-483D-957E-8717D4F3B983}"/>
    <dgm:cxn modelId="{B6D6787E-8B61-4469-BC2E-EE904BDF7928}" srcId="{FC386C1E-DAFF-4208-8217-6645903D183F}" destId="{E8BF9DD3-EE7F-42A1-8855-2903E012B23A}" srcOrd="1" destOrd="0" parTransId="{136F9D44-08F0-455C-ACE6-4E2C780C0244}" sibTransId="{366A7FAA-B448-48BB-B5A5-DA4355292509}"/>
    <dgm:cxn modelId="{7AFE6C23-3080-428B-BEB4-0DE2053607EC}" type="presOf" srcId="{E8BF9DD3-EE7F-42A1-8855-2903E012B23A}" destId="{3FD45CAE-2531-4CCA-829F-1DB37F642E9A}" srcOrd="0" destOrd="0" presId="urn:microsoft.com/office/officeart/2005/8/layout/default"/>
    <dgm:cxn modelId="{3CB3139B-5E82-444A-BDDE-E379449CF0F0}" srcId="{FC386C1E-DAFF-4208-8217-6645903D183F}" destId="{B96B9252-226F-4664-979D-415297161A2E}" srcOrd="3" destOrd="0" parTransId="{4AF83F4F-2A2E-417C-A45A-6E584D11C686}" sibTransId="{0F2C7EB1-EF56-485A-96B5-839C555DDBBC}"/>
    <dgm:cxn modelId="{B8D7BEB8-7094-4826-976B-03F15D209E38}" type="presOf" srcId="{933CA9A1-0F5D-48F1-8893-478609296E64}" destId="{D5D9B28E-EC1B-4F40-8D93-84407501FD62}" srcOrd="0" destOrd="0" presId="urn:microsoft.com/office/officeart/2005/8/layout/default"/>
    <dgm:cxn modelId="{0E0ECA92-1854-4C40-B663-E23E23DADF36}" type="presOf" srcId="{CAC6C4C3-D66C-4D66-A62D-C5665D3A482C}" destId="{4FED742F-6CBD-42AF-802F-EDF14D726595}" srcOrd="0" destOrd="0" presId="urn:microsoft.com/office/officeart/2005/8/layout/default"/>
    <dgm:cxn modelId="{46072B92-D0CF-40F4-AC5A-1832E0C64149}" type="presOf" srcId="{FC386C1E-DAFF-4208-8217-6645903D183F}" destId="{E6CA674B-1951-44E5-AFB2-A43FBCF57A00}" srcOrd="0" destOrd="0" presId="urn:microsoft.com/office/officeart/2005/8/layout/default"/>
    <dgm:cxn modelId="{E6018515-D9CD-4435-B55C-CB59B106A723}" type="presParOf" srcId="{E6CA674B-1951-44E5-AFB2-A43FBCF57A00}" destId="{D5D9B28E-EC1B-4F40-8D93-84407501FD62}" srcOrd="0" destOrd="0" presId="urn:microsoft.com/office/officeart/2005/8/layout/default"/>
    <dgm:cxn modelId="{F24A68B8-B0CA-458E-865E-6079AF04E0FB}" type="presParOf" srcId="{E6CA674B-1951-44E5-AFB2-A43FBCF57A00}" destId="{53CEA005-A9E6-47ED-93CB-7B422418CA32}" srcOrd="1" destOrd="0" presId="urn:microsoft.com/office/officeart/2005/8/layout/default"/>
    <dgm:cxn modelId="{C7A4DDF2-717B-4D38-83BB-82B727C73E40}" type="presParOf" srcId="{E6CA674B-1951-44E5-AFB2-A43FBCF57A00}" destId="{3FD45CAE-2531-4CCA-829F-1DB37F642E9A}" srcOrd="2" destOrd="0" presId="urn:microsoft.com/office/officeart/2005/8/layout/default"/>
    <dgm:cxn modelId="{7CD0B3AF-FB73-4C93-B729-C7E766212DA3}" type="presParOf" srcId="{E6CA674B-1951-44E5-AFB2-A43FBCF57A00}" destId="{22A7AEFC-2114-4B8E-8296-525F5BC971F9}" srcOrd="3" destOrd="0" presId="urn:microsoft.com/office/officeart/2005/8/layout/default"/>
    <dgm:cxn modelId="{FEA0BD86-93AC-476A-B43D-8366E82A8E31}" type="presParOf" srcId="{E6CA674B-1951-44E5-AFB2-A43FBCF57A00}" destId="{4FED742F-6CBD-42AF-802F-EDF14D726595}" srcOrd="4" destOrd="0" presId="urn:microsoft.com/office/officeart/2005/8/layout/default"/>
    <dgm:cxn modelId="{48B74DA4-1269-4419-9F6E-8D21B6DD2237}" type="presParOf" srcId="{E6CA674B-1951-44E5-AFB2-A43FBCF57A00}" destId="{8C9C97AC-208F-4A4D-A27C-93FB1F765663}" srcOrd="5" destOrd="0" presId="urn:microsoft.com/office/officeart/2005/8/layout/default"/>
    <dgm:cxn modelId="{87A77204-294A-4E32-B88B-0BE4A56E062C}" type="presParOf" srcId="{E6CA674B-1951-44E5-AFB2-A43FBCF57A00}" destId="{DDA0432A-1EAF-42C4-9910-F23522BE3855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C23CAA-1A9C-4376-87AA-09BD982A94D3}">
      <dsp:nvSpPr>
        <dsp:cNvPr id="0" name=""/>
        <dsp:cNvSpPr/>
      </dsp:nvSpPr>
      <dsp:spPr>
        <a:xfrm>
          <a:off x="0" y="4032"/>
          <a:ext cx="2007407" cy="120444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>
              <a:latin typeface="Arial" panose="020B0604020202020204" pitchFamily="34" charset="0"/>
              <a:cs typeface="Arial" panose="020B0604020202020204" pitchFamily="34" charset="0"/>
            </a:rPr>
            <a:t>They have gained new knowledge and connected this to existing knowledge. </a:t>
          </a:r>
        </a:p>
      </dsp:txBody>
      <dsp:txXfrm>
        <a:off x="0" y="4032"/>
        <a:ext cx="2007407" cy="1204444"/>
      </dsp:txXfrm>
    </dsp:sp>
    <dsp:sp modelId="{9B1F6D4B-9B21-43F0-920E-8F30F646DDB1}">
      <dsp:nvSpPr>
        <dsp:cNvPr id="0" name=""/>
        <dsp:cNvSpPr/>
      </dsp:nvSpPr>
      <dsp:spPr>
        <a:xfrm>
          <a:off x="2208148" y="4032"/>
          <a:ext cx="2007407" cy="120444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>
              <a:latin typeface="Arial" panose="020B0604020202020204" pitchFamily="34" charset="0"/>
              <a:cs typeface="Arial" panose="020B0604020202020204" pitchFamily="34" charset="0"/>
            </a:rPr>
            <a:t>They have developed transferrable critical thinking skills.</a:t>
          </a:r>
        </a:p>
      </dsp:txBody>
      <dsp:txXfrm>
        <a:off x="2208148" y="4032"/>
        <a:ext cx="2007407" cy="1204444"/>
      </dsp:txXfrm>
    </dsp:sp>
    <dsp:sp modelId="{D5CCD18C-BBE7-47CE-8228-0B6674667409}">
      <dsp:nvSpPr>
        <dsp:cNvPr id="0" name=""/>
        <dsp:cNvSpPr/>
      </dsp:nvSpPr>
      <dsp:spPr>
        <a:xfrm>
          <a:off x="4416296" y="4032"/>
          <a:ext cx="2007407" cy="120444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>
              <a:latin typeface="Arial" panose="020B0604020202020204" pitchFamily="34" charset="0"/>
              <a:cs typeface="Arial" panose="020B0604020202020204" pitchFamily="34" charset="0"/>
            </a:rPr>
            <a:t>They have made more than 3 levels of progress between Key Stage 2 and Key Stage 4</a:t>
          </a:r>
        </a:p>
      </dsp:txBody>
      <dsp:txXfrm>
        <a:off x="4416296" y="4032"/>
        <a:ext cx="2007407" cy="1204444"/>
      </dsp:txXfrm>
    </dsp:sp>
    <dsp:sp modelId="{C30D5D7D-70FF-4508-8AED-1EF8060A4D7F}">
      <dsp:nvSpPr>
        <dsp:cNvPr id="0" name=""/>
        <dsp:cNvSpPr/>
      </dsp:nvSpPr>
      <dsp:spPr>
        <a:xfrm>
          <a:off x="0" y="1409217"/>
          <a:ext cx="2007407" cy="120444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>
              <a:latin typeface="Arial" panose="020B0604020202020204" pitchFamily="34" charset="0"/>
              <a:cs typeface="Arial" panose="020B0604020202020204" pitchFamily="34" charset="0"/>
            </a:rPr>
            <a:t>They can apply knowledge and understanding in disciplinary appropriate ways </a:t>
          </a:r>
          <a:r>
            <a:rPr lang="en-GB" sz="1300" kern="1200" dirty="0" err="1">
              <a:latin typeface="Arial" panose="020B0604020202020204" pitchFamily="34" charset="0"/>
              <a:cs typeface="Arial" panose="020B0604020202020204" pitchFamily="34" charset="0"/>
            </a:rPr>
            <a:t>eg</a:t>
          </a:r>
          <a:r>
            <a:rPr lang="en-GB" sz="1300" kern="1200" dirty="0">
              <a:latin typeface="Arial" panose="020B0604020202020204" pitchFamily="34" charset="0"/>
              <a:cs typeface="Arial" panose="020B0604020202020204" pitchFamily="34" charset="0"/>
            </a:rPr>
            <a:t>. judging significance.</a:t>
          </a:r>
        </a:p>
      </dsp:txBody>
      <dsp:txXfrm>
        <a:off x="0" y="1409217"/>
        <a:ext cx="2007407" cy="1204444"/>
      </dsp:txXfrm>
    </dsp:sp>
    <dsp:sp modelId="{8FCC4CF6-A73F-4A9B-BB65-075E644B4013}">
      <dsp:nvSpPr>
        <dsp:cNvPr id="0" name=""/>
        <dsp:cNvSpPr/>
      </dsp:nvSpPr>
      <dsp:spPr>
        <a:xfrm>
          <a:off x="2208148" y="1409217"/>
          <a:ext cx="2007407" cy="120444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>
              <a:latin typeface="Arial" panose="020B0604020202020204" pitchFamily="34" charset="0"/>
              <a:cs typeface="Arial" panose="020B0604020202020204" pitchFamily="34" charset="0"/>
            </a:rPr>
            <a:t>They demonstrate 21</a:t>
          </a:r>
          <a:r>
            <a:rPr lang="en-GB" sz="1300" kern="1200" baseline="30000" dirty="0">
              <a:latin typeface="Arial" panose="020B0604020202020204" pitchFamily="34" charset="0"/>
              <a:cs typeface="Arial" panose="020B0604020202020204" pitchFamily="34" charset="0"/>
            </a:rPr>
            <a:t>st</a:t>
          </a:r>
          <a:r>
            <a:rPr lang="en-GB" sz="1300" kern="1200" dirty="0">
              <a:latin typeface="Arial" panose="020B0604020202020204" pitchFamily="34" charset="0"/>
              <a:cs typeface="Arial" panose="020B0604020202020204" pitchFamily="34" charset="0"/>
            </a:rPr>
            <a:t> century skills.</a:t>
          </a:r>
        </a:p>
      </dsp:txBody>
      <dsp:txXfrm>
        <a:off x="2208148" y="1409217"/>
        <a:ext cx="2007407" cy="1204444"/>
      </dsp:txXfrm>
    </dsp:sp>
    <dsp:sp modelId="{6787E150-81B9-4788-BCD3-D3B55CF04A8A}">
      <dsp:nvSpPr>
        <dsp:cNvPr id="0" name=""/>
        <dsp:cNvSpPr/>
      </dsp:nvSpPr>
      <dsp:spPr>
        <a:xfrm>
          <a:off x="4416296" y="1409217"/>
          <a:ext cx="2007407" cy="120444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>
              <a:latin typeface="Arial" panose="020B0604020202020204" pitchFamily="34" charset="0"/>
              <a:cs typeface="Arial" panose="020B0604020202020204" pitchFamily="34" charset="0"/>
            </a:rPr>
            <a:t>They have moved from one stage of a curriculum ladder to another </a:t>
          </a:r>
          <a:r>
            <a:rPr lang="en-GB" sz="1300" kern="1200" dirty="0" err="1">
              <a:latin typeface="Arial" panose="020B0604020202020204" pitchFamily="34" charset="0"/>
              <a:cs typeface="Arial" panose="020B0604020202020204" pitchFamily="34" charset="0"/>
            </a:rPr>
            <a:t>eg</a:t>
          </a:r>
          <a:r>
            <a:rPr lang="en-GB" sz="1300" kern="1200" dirty="0">
              <a:latin typeface="Arial" panose="020B0604020202020204" pitchFamily="34" charset="0"/>
              <a:cs typeface="Arial" panose="020B0604020202020204" pitchFamily="34" charset="0"/>
            </a:rPr>
            <a:t>. from a Level 3b to 3a.</a:t>
          </a:r>
        </a:p>
      </dsp:txBody>
      <dsp:txXfrm>
        <a:off x="4416296" y="1409217"/>
        <a:ext cx="2007407" cy="120444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D9B28E-EC1B-4F40-8D93-84407501FD62}">
      <dsp:nvSpPr>
        <dsp:cNvPr id="0" name=""/>
        <dsp:cNvSpPr/>
      </dsp:nvSpPr>
      <dsp:spPr>
        <a:xfrm>
          <a:off x="558" y="109303"/>
          <a:ext cx="2178626" cy="13071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5400" kern="1200" dirty="0"/>
            <a:t>1929?</a:t>
          </a:r>
        </a:p>
      </dsp:txBody>
      <dsp:txXfrm>
        <a:off x="558" y="109303"/>
        <a:ext cx="2178626" cy="1307175"/>
      </dsp:txXfrm>
    </dsp:sp>
    <dsp:sp modelId="{3FD45CAE-2531-4CCA-829F-1DB37F642E9A}">
      <dsp:nvSpPr>
        <dsp:cNvPr id="0" name=""/>
        <dsp:cNvSpPr/>
      </dsp:nvSpPr>
      <dsp:spPr>
        <a:xfrm>
          <a:off x="2397047" y="109303"/>
          <a:ext cx="2178626" cy="13071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5400" kern="1200" dirty="0"/>
            <a:t>1933?</a:t>
          </a:r>
        </a:p>
      </dsp:txBody>
      <dsp:txXfrm>
        <a:off x="2397047" y="109303"/>
        <a:ext cx="2178626" cy="1307175"/>
      </dsp:txXfrm>
    </dsp:sp>
    <dsp:sp modelId="{4FED742F-6CBD-42AF-802F-EDF14D726595}">
      <dsp:nvSpPr>
        <dsp:cNvPr id="0" name=""/>
        <dsp:cNvSpPr/>
      </dsp:nvSpPr>
      <dsp:spPr>
        <a:xfrm>
          <a:off x="558" y="1634342"/>
          <a:ext cx="2178626" cy="13071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5400" kern="1200" dirty="0"/>
            <a:t>1939?</a:t>
          </a:r>
        </a:p>
      </dsp:txBody>
      <dsp:txXfrm>
        <a:off x="558" y="1634342"/>
        <a:ext cx="2178626" cy="1307175"/>
      </dsp:txXfrm>
    </dsp:sp>
    <dsp:sp modelId="{DDA0432A-1EAF-42C4-9910-F23522BE3855}">
      <dsp:nvSpPr>
        <dsp:cNvPr id="0" name=""/>
        <dsp:cNvSpPr/>
      </dsp:nvSpPr>
      <dsp:spPr>
        <a:xfrm>
          <a:off x="2397047" y="1634342"/>
          <a:ext cx="2178626" cy="13071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5400" kern="1200" dirty="0"/>
            <a:t>1953?</a:t>
          </a:r>
        </a:p>
      </dsp:txBody>
      <dsp:txXfrm>
        <a:off x="2397047" y="1634342"/>
        <a:ext cx="2178626" cy="13071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7C3EA144-BB18-456A-B416-4C17BF7FCF7B}" type="datetimeFigureOut">
              <a:rPr lang="en-GB" altLang="en-US"/>
              <a:pPr>
                <a:defRPr/>
              </a:pPr>
              <a:t>22/07/2016</a:t>
            </a:fld>
            <a:endParaRPr lang="en-GB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/>
              <a:t>Click to edit Master text styles</a:t>
            </a:r>
          </a:p>
          <a:p>
            <a:pPr lvl="1"/>
            <a:r>
              <a:rPr lang="en-GB" altLang="en-US" noProof="0"/>
              <a:t>Second level</a:t>
            </a:r>
          </a:p>
          <a:p>
            <a:pPr lvl="2"/>
            <a:r>
              <a:rPr lang="en-GB" altLang="en-US" noProof="0"/>
              <a:t>Third level</a:t>
            </a:r>
          </a:p>
          <a:p>
            <a:pPr lvl="3"/>
            <a:r>
              <a:rPr lang="en-GB" altLang="en-US" noProof="0"/>
              <a:t>Fourth level</a:t>
            </a:r>
          </a:p>
          <a:p>
            <a:pPr lvl="4"/>
            <a:r>
              <a:rPr lang="en-GB" alt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A8C4523B-3840-4499-AAAE-CDFA4C4C333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677629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pitchFamily="-96" charset="-128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pitchFamily="-96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pitchFamily="-96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pitchFamily="-96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pitchFamily="-96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Three processes explain how the brain learns – can optimise our teaching to encourage the brain to learn and grow.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Sensory memory – takes information from the senses. These are forgotten unless processed. 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Many people fall down here because they simply don’t pay attention??? If you are not taking the</a:t>
            </a:r>
            <a:r>
              <a:rPr lang="en-GB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information in, it cannot be used!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Encoding – the process of moving sensory data to ST memory for immediate processing. Much forgotten here without consolidation.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Consolidation – memory traces are made stable in LT memory. This happens through processing information.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through retrieval, modification, elaboration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etc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etc.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Once in LT memory – information is strengthened by retrieval. The more you think back to things and work done, the more the memories are strengthened and the more durable they become. Testing is therefore a way to help your brain make connections and learn.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077013-2B5C-4F12-BDFB-1B5DA5CC0263}" type="slidenum">
              <a: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6201084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One of the best ways for our brain to develop its retrieval potential is by setting up memory cues. These could be basic associations or more complex</a:t>
            </a:r>
          </a:p>
          <a:p>
            <a:pPr marL="1714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Ideally we need to be in a position where cues spark memories in an almost subconscious way. When riding a bike – a sense of falling left or right encourages us to correct things – seeing an obstacle makes us brake. Things go wrong if the cues change.</a:t>
            </a:r>
          </a:p>
          <a:p>
            <a:pPr marL="1714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need to create cues</a:t>
            </a:r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 our own learning so that we retrieve the right information. 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077013-2B5C-4F12-BDFB-1B5DA5CC0263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58175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4175" y="685800"/>
            <a:ext cx="608965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Geneva" pitchFamily="-96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Geneva" pitchFamily="-96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Geneva" pitchFamily="-96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Geneva" pitchFamily="-96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Geneva" pitchFamily="-96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-96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-96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-96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-96" charset="-128"/>
              </a:defRPr>
            </a:lvl9pPr>
          </a:lstStyle>
          <a:p>
            <a:fld id="{5B4DA5BE-5FB9-445F-8B9C-2AF919470334}" type="slidenum">
              <a:rPr lang="en-GB" altLang="en-US"/>
              <a:pPr/>
              <a:t>31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199310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11.png"/><Relationship Id="rId4" Type="http://schemas.openxmlformats.org/officeDocument/2006/relationships/image" Target="../media/image15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image" Target="../media/image17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image" Target="../media/image17.png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0.png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2" y="842552"/>
            <a:ext cx="6858001" cy="1792358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2" y="2704031"/>
            <a:ext cx="6858001" cy="1242971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3" indent="0" algn="ctr">
              <a:buNone/>
              <a:defRPr sz="1500"/>
            </a:lvl2pPr>
            <a:lvl3pPr marL="685805" indent="0" algn="ctr">
              <a:buNone/>
              <a:defRPr sz="1349"/>
            </a:lvl3pPr>
            <a:lvl4pPr marL="1028708" indent="0" algn="ctr">
              <a:buNone/>
              <a:defRPr sz="1200"/>
            </a:lvl4pPr>
            <a:lvl5pPr marL="1371610" indent="0" algn="ctr">
              <a:buNone/>
              <a:defRPr sz="1200"/>
            </a:lvl5pPr>
            <a:lvl6pPr marL="1714513" indent="0" algn="ctr">
              <a:buNone/>
              <a:defRPr sz="1200"/>
            </a:lvl6pPr>
            <a:lvl7pPr marL="2057415" indent="0" algn="ctr">
              <a:buNone/>
              <a:defRPr sz="1200"/>
            </a:lvl7pPr>
            <a:lvl8pPr marL="2400318" indent="0" algn="ctr">
              <a:buNone/>
              <a:defRPr sz="1200"/>
            </a:lvl8pPr>
            <a:lvl9pPr marL="274322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AD0EA-EF0C-43BB-A8D1-5EF135D8B127}" type="datetimeFigureOut">
              <a:rPr lang="en-GB" smtClean="0"/>
              <a:t>22/07/2016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0BEDD-1385-4EC2-9A49-4C4E1C0B6FFB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524" y="272294"/>
            <a:ext cx="1717568" cy="2877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22815" y="150975"/>
            <a:ext cx="1403085" cy="53042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670964" y="681404"/>
            <a:ext cx="22809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rgbClr val="0A2766"/>
                </a:solidFill>
                <a:latin typeface="FS Lola" panose="02000506050000020004" pitchFamily="50" charset="0"/>
              </a:rPr>
              <a:t>community.teachfirst.org.uk</a:t>
            </a:r>
          </a:p>
        </p:txBody>
      </p:sp>
    </p:spTree>
    <p:extLst>
      <p:ext uri="{BB962C8B-B14F-4D97-AF65-F5344CB8AC3E}">
        <p14:creationId xmlns:p14="http://schemas.microsoft.com/office/powerpoint/2010/main" val="742166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AD0EA-EF0C-43BB-A8D1-5EF135D8B127}" type="datetimeFigureOut">
              <a:rPr lang="en-GB" smtClean="0"/>
              <a:t>22/07/2016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0BEDD-1385-4EC2-9A49-4C4E1C0B6FFB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524" y="272294"/>
            <a:ext cx="1717568" cy="2877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22815" y="150975"/>
            <a:ext cx="1403085" cy="53042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670964" y="681404"/>
            <a:ext cx="22809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rgbClr val="0A2766"/>
                </a:solidFill>
                <a:latin typeface="FS Lola" panose="02000506050000020004" pitchFamily="50" charset="0"/>
              </a:rPr>
              <a:t>community.teachfirst.org.uk</a:t>
            </a:r>
          </a:p>
        </p:txBody>
      </p:sp>
    </p:spTree>
    <p:extLst>
      <p:ext uri="{BB962C8B-B14F-4D97-AF65-F5344CB8AC3E}">
        <p14:creationId xmlns:p14="http://schemas.microsoft.com/office/powerpoint/2010/main" val="3277619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8" y="274101"/>
            <a:ext cx="1971674" cy="436291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4101"/>
            <a:ext cx="5800725" cy="436291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AD0EA-EF0C-43BB-A8D1-5EF135D8B127}" type="datetimeFigureOut">
              <a:rPr lang="en-GB" smtClean="0"/>
              <a:t>22/07/2016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0BEDD-1385-4EC2-9A49-4C4E1C0B6FFB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524" y="272294"/>
            <a:ext cx="1717568" cy="2877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22815" y="150975"/>
            <a:ext cx="1403085" cy="53042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670964" y="681404"/>
            <a:ext cx="22809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rgbClr val="0A2766"/>
                </a:solidFill>
                <a:latin typeface="FS Lola" panose="02000506050000020004" pitchFamily="50" charset="0"/>
              </a:rPr>
              <a:t>community.teachfirst.org.uk</a:t>
            </a:r>
          </a:p>
        </p:txBody>
      </p:sp>
    </p:spTree>
    <p:extLst>
      <p:ext uri="{BB962C8B-B14F-4D97-AF65-F5344CB8AC3E}">
        <p14:creationId xmlns:p14="http://schemas.microsoft.com/office/powerpoint/2010/main" val="25031606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Thornaby Academy Feb 2015 (72 v2)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0450" y="4"/>
            <a:ext cx="6813550" cy="514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7" descr="IMAGE_CU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"/>
            <a:ext cx="9144000" cy="514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701102" y="632675"/>
            <a:ext cx="2276342" cy="1608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0" y="4545014"/>
            <a:ext cx="52197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Geneva" pitchFamily="-96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Geneva" pitchFamily="-96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Geneva" pitchFamily="-96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Geneva" pitchFamily="-96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Geneva" pitchFamily="-96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Geneva" pitchFamily="-96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Geneva" pitchFamily="-96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Geneva" pitchFamily="-96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Geneva" pitchFamily="-96" charset="-128"/>
              </a:defRPr>
            </a:lvl9pPr>
          </a:lstStyle>
          <a:p>
            <a:pPr algn="ctr" eaLnBrk="1" hangingPunct="1">
              <a:defRPr/>
            </a:pPr>
            <a:r>
              <a:rPr lang="en-GB" altLang="en-US" sz="1400" dirty="0">
                <a:solidFill>
                  <a:srgbClr val="18376A"/>
                </a:solidFill>
                <a:latin typeface="Trebuchet MS" panose="020B0603020202020204" pitchFamily="34" charset="0"/>
              </a:rPr>
              <a:t>community.teachfirst.org.uk | @</a:t>
            </a:r>
            <a:r>
              <a:rPr lang="en-GB" altLang="en-US" sz="1400" dirty="0" err="1">
                <a:solidFill>
                  <a:srgbClr val="18376A"/>
                </a:solidFill>
                <a:latin typeface="Trebuchet MS" panose="020B0603020202020204" pitchFamily="34" charset="0"/>
              </a:rPr>
              <a:t>TeachFirst</a:t>
            </a:r>
            <a:r>
              <a:rPr lang="en-GB" altLang="en-US" sz="1400" dirty="0">
                <a:solidFill>
                  <a:srgbClr val="18376A"/>
                </a:solidFill>
                <a:latin typeface="Trebuchet MS" panose="020B0603020202020204" pitchFamily="34" charset="0"/>
              </a:rPr>
              <a:t> #TFSI2016</a:t>
            </a:r>
          </a:p>
        </p:txBody>
      </p:sp>
      <p:sp>
        <p:nvSpPr>
          <p:cNvPr id="8" name="Text Placeholder 30"/>
          <p:cNvSpPr>
            <a:spLocks noGrp="1"/>
          </p:cNvSpPr>
          <p:nvPr>
            <p:ph type="body" sz="quarter" idx="11" hasCustomPrompt="1"/>
          </p:nvPr>
        </p:nvSpPr>
        <p:spPr>
          <a:xfrm>
            <a:off x="464525" y="2248341"/>
            <a:ext cx="3788232" cy="16052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lang="en-US" sz="3200" b="1" i="0" kern="1200" baseline="0" dirty="0">
                <a:solidFill>
                  <a:srgbClr val="132757"/>
                </a:solidFill>
                <a:latin typeface="Trebuchet MS"/>
                <a:ea typeface="+mn-ea"/>
                <a:cs typeface="FS Lola"/>
              </a:defRPr>
            </a:lvl1pPr>
          </a:lstStyle>
          <a:p>
            <a:pPr lvl="0"/>
            <a:r>
              <a:rPr lang="en-US" dirty="0"/>
              <a:t>Click to edit session name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524" y="1423860"/>
            <a:ext cx="1717568" cy="287795"/>
          </a:xfrm>
          <a:prstGeom prst="rect">
            <a:avLst/>
          </a:prstGeom>
        </p:spPr>
      </p:pic>
      <p:sp>
        <p:nvSpPr>
          <p:cNvPr id="2" name="Snip and Round Single Corner Rectangle 1"/>
          <p:cNvSpPr/>
          <p:nvPr userDrawn="1"/>
        </p:nvSpPr>
        <p:spPr>
          <a:xfrm>
            <a:off x="5219701" y="4"/>
            <a:ext cx="3924300" cy="5148263"/>
          </a:xfrm>
          <a:prstGeom prst="snipRoundRect">
            <a:avLst>
              <a:gd name="adj1" fmla="val 33334"/>
              <a:gd name="adj2" fmla="val 0"/>
            </a:avLst>
          </a:prstGeom>
          <a:blipFill dpi="0"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20983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ame of tu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TEACH-FIRST-LOGO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437" y="4767"/>
            <a:ext cx="1922463" cy="108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136652" y="4711704"/>
            <a:ext cx="572770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Geneva" pitchFamily="-96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Geneva" pitchFamily="-96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Geneva" pitchFamily="-96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Geneva" pitchFamily="-96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Geneva" pitchFamily="-96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Geneva" pitchFamily="-96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Geneva" pitchFamily="-96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Geneva" pitchFamily="-96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Geneva" pitchFamily="-96" charset="-128"/>
              </a:defRPr>
            </a:lvl9pPr>
          </a:lstStyle>
          <a:p>
            <a:pPr eaLnBrk="1" hangingPunct="1">
              <a:defRPr/>
            </a:pPr>
            <a:r>
              <a:rPr lang="en-GB" altLang="en-US" sz="1200" dirty="0">
                <a:solidFill>
                  <a:srgbClr val="18376A"/>
                </a:solidFill>
                <a:latin typeface="Trebuchet MS" panose="020B0603020202020204" pitchFamily="34" charset="0"/>
              </a:rPr>
              <a:t>community.teachfirst.org.uk | @</a:t>
            </a:r>
            <a:r>
              <a:rPr lang="en-GB" altLang="en-US" sz="1200" dirty="0" err="1">
                <a:solidFill>
                  <a:srgbClr val="18376A"/>
                </a:solidFill>
                <a:latin typeface="Trebuchet MS" panose="020B0603020202020204" pitchFamily="34" charset="0"/>
              </a:rPr>
              <a:t>TeachFirst</a:t>
            </a:r>
            <a:r>
              <a:rPr lang="en-GB" altLang="en-US" sz="1200" dirty="0">
                <a:solidFill>
                  <a:srgbClr val="18376A"/>
                </a:solidFill>
                <a:latin typeface="Trebuchet MS" panose="020B0603020202020204" pitchFamily="34" charset="0"/>
              </a:rPr>
              <a:t> #TFSI2016</a:t>
            </a:r>
          </a:p>
        </p:txBody>
      </p:sp>
      <p:pic>
        <p:nvPicPr>
          <p:cNvPr id="10" name="Picture 10" descr="BULLE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8615" y="2681288"/>
            <a:ext cx="317499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1" descr="BULLE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8615" y="3073400"/>
            <a:ext cx="317499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2" descr="TWITETR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2589" y="3508841"/>
            <a:ext cx="234950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 Placeholder 30"/>
          <p:cNvSpPr>
            <a:spLocks noGrp="1"/>
          </p:cNvSpPr>
          <p:nvPr>
            <p:ph type="body" sz="quarter" idx="11" hasCustomPrompt="1"/>
          </p:nvPr>
        </p:nvSpPr>
        <p:spPr>
          <a:xfrm>
            <a:off x="311225" y="1522674"/>
            <a:ext cx="8443838" cy="10466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lang="en-US" sz="3200" b="1" i="0" kern="1200" baseline="0" dirty="0">
                <a:solidFill>
                  <a:srgbClr val="132757"/>
                </a:solidFill>
                <a:latin typeface="Trebuchet MS"/>
                <a:ea typeface="+mn-ea"/>
                <a:cs typeface="FS Lola"/>
              </a:defRPr>
            </a:lvl1pPr>
          </a:lstStyle>
          <a:p>
            <a:pPr lvl="0"/>
            <a:r>
              <a:rPr lang="en-US" dirty="0"/>
              <a:t>Click to edit tutor name</a:t>
            </a:r>
          </a:p>
        </p:txBody>
      </p:sp>
      <p:sp>
        <p:nvSpPr>
          <p:cNvPr id="26" name="Text Placeholder 30"/>
          <p:cNvSpPr>
            <a:spLocks noGrp="1"/>
          </p:cNvSpPr>
          <p:nvPr>
            <p:ph type="body" sz="quarter" idx="12" hasCustomPrompt="1"/>
          </p:nvPr>
        </p:nvSpPr>
        <p:spPr>
          <a:xfrm>
            <a:off x="667591" y="2651250"/>
            <a:ext cx="8087472" cy="37928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3" rtl="0" eaLnBrk="1" latinLnBrk="0" hangingPunct="1">
              <a:buFontTx/>
              <a:buNone/>
              <a:defRPr lang="en-US" sz="1800" b="0" i="0" kern="1200" dirty="0">
                <a:solidFill>
                  <a:srgbClr val="132757"/>
                </a:solidFill>
                <a:latin typeface="Trebuchet MS"/>
                <a:ea typeface="+mn-ea"/>
                <a:cs typeface="FS Lola Medium"/>
              </a:defRPr>
            </a:lvl1pPr>
          </a:lstStyle>
          <a:p>
            <a:pPr lvl="0"/>
            <a:r>
              <a:rPr lang="en-US" dirty="0"/>
              <a:t>Click to edit job title</a:t>
            </a:r>
          </a:p>
        </p:txBody>
      </p:sp>
      <p:sp>
        <p:nvSpPr>
          <p:cNvPr id="27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671587" y="3044486"/>
            <a:ext cx="8083391" cy="37928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3" rtl="0" eaLnBrk="1" latinLnBrk="0" hangingPunct="1">
              <a:buFontTx/>
              <a:buNone/>
              <a:defRPr lang="en-US" sz="1800" b="0" i="0" kern="1200" dirty="0">
                <a:solidFill>
                  <a:srgbClr val="132757"/>
                </a:solidFill>
                <a:latin typeface="Trebuchet MS"/>
                <a:ea typeface="+mn-ea"/>
                <a:cs typeface="FS Lola Medium"/>
              </a:defRPr>
            </a:lvl1pPr>
          </a:lstStyle>
          <a:p>
            <a:pPr lvl="0"/>
            <a:r>
              <a:rPr lang="en-US" dirty="0"/>
              <a:t>Click to edit institution</a:t>
            </a:r>
          </a:p>
        </p:txBody>
      </p:sp>
      <p:sp>
        <p:nvSpPr>
          <p:cNvPr id="28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667591" y="3431502"/>
            <a:ext cx="8087472" cy="37928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3" rtl="0" eaLnBrk="1" latinLnBrk="0" hangingPunct="1">
              <a:buFontTx/>
              <a:buNone/>
              <a:defRPr lang="en-US" sz="1800" b="0" i="0" kern="1200" dirty="0">
                <a:solidFill>
                  <a:srgbClr val="132757"/>
                </a:solidFill>
                <a:latin typeface="Trebuchet MS"/>
                <a:ea typeface="+mn-ea"/>
                <a:cs typeface="FS Lola Medium"/>
              </a:defRPr>
            </a:lvl1pPr>
          </a:lstStyle>
          <a:p>
            <a:pPr lvl="0"/>
            <a:r>
              <a:rPr lang="en-US" dirty="0"/>
              <a:t>Click to edit twitter handle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173" y="4496590"/>
            <a:ext cx="782109" cy="518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1571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TEACH-FIRST-LOGO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437" y="4767"/>
            <a:ext cx="1922463" cy="108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136652" y="4711704"/>
            <a:ext cx="562133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Geneva" pitchFamily="-96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Geneva" pitchFamily="-96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Geneva" pitchFamily="-96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Geneva" pitchFamily="-96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Geneva" pitchFamily="-96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Geneva" pitchFamily="-96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Geneva" pitchFamily="-96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Geneva" pitchFamily="-96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Geneva" pitchFamily="-96" charset="-128"/>
              </a:defRPr>
            </a:lvl9pPr>
          </a:lstStyle>
          <a:p>
            <a:pPr eaLnBrk="1" hangingPunct="1">
              <a:defRPr/>
            </a:pPr>
            <a:r>
              <a:rPr lang="en-GB" altLang="en-US" sz="1200" dirty="0">
                <a:solidFill>
                  <a:srgbClr val="18376A"/>
                </a:solidFill>
                <a:latin typeface="Trebuchet MS" panose="020B0603020202020204" pitchFamily="34" charset="0"/>
              </a:rPr>
              <a:t>community.teachfirst.org.uk | @</a:t>
            </a:r>
            <a:r>
              <a:rPr lang="en-GB" altLang="en-US" sz="1200" dirty="0" err="1">
                <a:solidFill>
                  <a:srgbClr val="18376A"/>
                </a:solidFill>
                <a:latin typeface="Trebuchet MS" panose="020B0603020202020204" pitchFamily="34" charset="0"/>
              </a:rPr>
              <a:t>TeachFirst</a:t>
            </a:r>
            <a:r>
              <a:rPr lang="en-GB" altLang="en-US" sz="1200" dirty="0">
                <a:solidFill>
                  <a:srgbClr val="18376A"/>
                </a:solidFill>
                <a:latin typeface="Trebuchet MS" panose="020B0603020202020204" pitchFamily="34" charset="0"/>
              </a:rPr>
              <a:t> #TFSI2016</a:t>
            </a:r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2" hasCustomPrompt="1"/>
          </p:nvPr>
        </p:nvSpPr>
        <p:spPr>
          <a:xfrm>
            <a:off x="281896" y="972623"/>
            <a:ext cx="8473169" cy="7191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lang="en-US" sz="3200" b="1" i="0" kern="1200" dirty="0">
                <a:solidFill>
                  <a:srgbClr val="132757"/>
                </a:solidFill>
                <a:latin typeface="Trebuchet MS"/>
                <a:ea typeface="+mn-ea"/>
                <a:cs typeface="FS Lola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  <p:sp>
        <p:nvSpPr>
          <p:cNvPr id="10" name="Text Placeholder 20"/>
          <p:cNvSpPr>
            <a:spLocks noGrp="1"/>
          </p:cNvSpPr>
          <p:nvPr>
            <p:ph type="body" sz="quarter" idx="11" hasCustomPrompt="1"/>
          </p:nvPr>
        </p:nvSpPr>
        <p:spPr>
          <a:xfrm>
            <a:off x="296070" y="1768993"/>
            <a:ext cx="8458992" cy="2492375"/>
          </a:xfrm>
          <a:prstGeom prst="rect">
            <a:avLst/>
          </a:prstGeom>
        </p:spPr>
        <p:txBody>
          <a:bodyPr>
            <a:normAutofit/>
          </a:bodyPr>
          <a:lstStyle>
            <a:lvl1pPr marL="269877" marR="0" indent="-269877" algn="l" defTabSz="457203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 lang="en-GB" sz="1400" b="0" i="0" u="none" strike="noStrike" kern="1200" baseline="0" dirty="0" smtClean="0">
                <a:solidFill>
                  <a:srgbClr val="132757"/>
                </a:solidFill>
                <a:latin typeface="Trebuchet MS" panose="020B0603020202020204" pitchFamily="34" charset="0"/>
                <a:ea typeface="+mn-ea"/>
                <a:cs typeface="Trebuchet MS" panose="020B0603020202020204" pitchFamily="34" charset="0"/>
              </a:defRPr>
            </a:lvl1pPr>
            <a:lvl2pPr marL="447679" marR="0" indent="-177801" algn="l" defTabSz="457203" rtl="0" eaLnBrk="1" fontAlgn="auto" latinLnBrk="0" hangingPunct="1">
              <a:lnSpc>
                <a:spcPct val="100000"/>
              </a:lnSpc>
              <a:spcBef>
                <a:spcPts val="599"/>
              </a:spcBef>
              <a:spcAft>
                <a:spcPts val="0"/>
              </a:spcAft>
              <a:buClr>
                <a:schemeClr val="accent2"/>
              </a:buClr>
              <a:buSzPct val="125000"/>
              <a:buFont typeface="Arial" panose="020B0604020202020204" pitchFamily="34" charset="0"/>
              <a:buChar char="•"/>
              <a:tabLst/>
              <a:defRPr lang="en-GB" sz="1400" b="0" i="0" u="none" strike="noStrike" kern="1200" baseline="0" dirty="0" smtClean="0">
                <a:solidFill>
                  <a:srgbClr val="132757"/>
                </a:solidFill>
                <a:latin typeface="Trebuchet MS" panose="020B0603020202020204" pitchFamily="34" charset="0"/>
                <a:ea typeface="+mn-ea"/>
                <a:cs typeface="Trebuchet MS" panose="020B0603020202020204" pitchFamily="34" charset="0"/>
              </a:defRPr>
            </a:lvl2pPr>
            <a:lvl3pPr marL="625480" marR="0" indent="-177801" algn="l" defTabSz="457203" rtl="0" eaLnBrk="1" fontAlgn="auto" latinLnBrk="0" hangingPunct="1">
              <a:lnSpc>
                <a:spcPct val="100000"/>
              </a:lnSpc>
              <a:spcBef>
                <a:spcPts val="599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Trebuchet MS" panose="020B0603020202020204" pitchFamily="34" charset="0"/>
              <a:buChar char="–"/>
              <a:tabLst/>
              <a:defRPr lang="en-GB" sz="1400" b="0" i="0" u="none" strike="noStrike" kern="1200" baseline="0" dirty="0" smtClean="0">
                <a:solidFill>
                  <a:srgbClr val="132757"/>
                </a:solidFill>
                <a:latin typeface="Trebuchet MS" panose="020B0603020202020204" pitchFamily="34" charset="0"/>
                <a:ea typeface="+mn-ea"/>
                <a:cs typeface="Trebuchet MS" panose="020B0603020202020204" pitchFamily="34" charset="0"/>
              </a:defRPr>
            </a:lvl3pPr>
            <a:lvl4pPr marL="625480" marR="0" indent="-177801" algn="l" defTabSz="457203" rtl="0" eaLnBrk="1" fontAlgn="auto" latinLnBrk="0" hangingPunct="1">
              <a:lnSpc>
                <a:spcPct val="100000"/>
              </a:lnSpc>
              <a:spcBef>
                <a:spcPts val="599"/>
              </a:spcBef>
              <a:spcAft>
                <a:spcPts val="0"/>
              </a:spcAft>
              <a:buClr>
                <a:schemeClr val="accent2"/>
              </a:buClr>
              <a:buSzTx/>
              <a:buFont typeface="Trebuchet MS" panose="020B0603020202020204" pitchFamily="34" charset="0"/>
              <a:buChar char="–"/>
              <a:tabLst/>
              <a:defRPr lang="en-GB" sz="1400" b="0" i="0" u="none" strike="noStrike" kern="1200" baseline="0" dirty="0" smtClean="0">
                <a:solidFill>
                  <a:srgbClr val="132757"/>
                </a:solidFill>
                <a:latin typeface="Trebuchet MS" panose="020B0603020202020204" pitchFamily="34" charset="0"/>
                <a:ea typeface="+mn-ea"/>
                <a:cs typeface="Trebuchet MS" panose="020B0603020202020204" pitchFamily="34" charset="0"/>
              </a:defRPr>
            </a:lvl4pPr>
            <a:lvl5pPr marL="447679" marR="0" indent="177801" algn="l" defTabSz="457203" rtl="0" eaLnBrk="1" fontAlgn="auto" latinLnBrk="0" hangingPunct="1">
              <a:lnSpc>
                <a:spcPct val="100000"/>
              </a:lnSpc>
              <a:spcBef>
                <a:spcPts val="599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Char char="–"/>
              <a:tabLst/>
              <a:defRPr lang="en-US" sz="1400" b="0" i="0" u="none" strike="noStrike" kern="1200" baseline="0" dirty="0">
                <a:solidFill>
                  <a:srgbClr val="132757"/>
                </a:solidFill>
                <a:latin typeface="Trebuchet MS" panose="020B0603020202020204" pitchFamily="34" charset="0"/>
                <a:ea typeface="+mn-ea"/>
                <a:cs typeface="Trebuchet MS" panose="020B0603020202020204" pitchFamily="34" charset="0"/>
              </a:defRPr>
            </a:lvl5pPr>
            <a:lvl6pPr marL="269877" indent="0">
              <a:buClr>
                <a:srgbClr val="0088CE"/>
              </a:buClr>
              <a:buNone/>
              <a:defRPr sz="1400">
                <a:latin typeface="Trebuchet MS" panose="020B0603020202020204" pitchFamily="34" charset="0"/>
              </a:defRPr>
            </a:lvl6pPr>
            <a:lvl7pPr marL="623893" indent="-177801">
              <a:buClr>
                <a:schemeClr val="accent2"/>
              </a:buClr>
              <a:defRPr sz="1400">
                <a:latin typeface="Trebuchet MS" panose="020B0603020202020204" pitchFamily="34" charset="0"/>
              </a:defRPr>
            </a:lvl7pPr>
            <a:lvl8pPr marL="808044" indent="-184151">
              <a:buClr>
                <a:schemeClr val="accent2"/>
              </a:buClr>
              <a:buFont typeface="Arial" panose="020B0604020202020204" pitchFamily="34" charset="0"/>
              <a:buChar char="•"/>
              <a:defRPr sz="1400">
                <a:latin typeface="Trebuchet MS" panose="020B0603020202020204" pitchFamily="34" charset="0"/>
              </a:defRPr>
            </a:lvl8pPr>
            <a:lvl9pPr marL="985846" indent="-177801">
              <a:buClr>
                <a:schemeClr val="accent2"/>
              </a:buClr>
              <a:defRPr sz="1400">
                <a:latin typeface="Trebuchet MS" panose="020B0603020202020204" pitchFamily="34" charset="0"/>
              </a:defRPr>
            </a:lvl9pPr>
          </a:lstStyle>
          <a:p>
            <a:pPr lvl="0"/>
            <a:r>
              <a:rPr lang="en-US" dirty="0"/>
              <a:t>Click to edit bullet point</a:t>
            </a:r>
          </a:p>
          <a:p>
            <a:pPr lvl="1"/>
            <a:r>
              <a:rPr lang="en-US" dirty="0"/>
              <a:t>Click to edit bullet point</a:t>
            </a:r>
          </a:p>
          <a:p>
            <a:pPr lvl="2"/>
            <a:r>
              <a:rPr lang="en-US" dirty="0"/>
              <a:t>Click to edit bullet point</a:t>
            </a:r>
          </a:p>
          <a:p>
            <a:pPr lvl="3"/>
            <a:r>
              <a:rPr lang="en-US" dirty="0"/>
              <a:t>Click to edit bullet point</a:t>
            </a:r>
          </a:p>
          <a:p>
            <a:pPr lvl="4"/>
            <a:r>
              <a:rPr lang="en-US" dirty="0"/>
              <a:t>Click to edit bullet point</a:t>
            </a:r>
          </a:p>
          <a:p>
            <a:pPr lvl="5"/>
            <a:endParaRPr lang="en-US" dirty="0"/>
          </a:p>
          <a:p>
            <a:pPr lvl="4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173" y="4496590"/>
            <a:ext cx="782109" cy="518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37195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621" userDrawn="1">
          <p15:clr>
            <a:srgbClr val="FBAE40"/>
          </p15:clr>
        </p15:guide>
        <p15:guide id="2" pos="249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846138" y="3627440"/>
            <a:ext cx="745172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Geneva" pitchFamily="-96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Geneva" pitchFamily="-96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Geneva" pitchFamily="-96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Geneva" pitchFamily="-96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Geneva" pitchFamily="-96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Geneva" pitchFamily="-96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Geneva" pitchFamily="-96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Geneva" pitchFamily="-96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Geneva" pitchFamily="-96" charset="-128"/>
              </a:defRPr>
            </a:lvl9pPr>
          </a:lstStyle>
          <a:p>
            <a:pPr algn="ctr" eaLnBrk="1" hangingPunct="1">
              <a:defRPr/>
            </a:pPr>
            <a:r>
              <a:rPr lang="en-GB" altLang="en-US" sz="1400" dirty="0">
                <a:solidFill>
                  <a:srgbClr val="18376A"/>
                </a:solidFill>
                <a:latin typeface="Trebuchet MS" panose="020B0603020202020204" pitchFamily="34" charset="0"/>
              </a:rPr>
              <a:t>community.teachfirst.org.uk | @</a:t>
            </a:r>
            <a:r>
              <a:rPr lang="en-GB" altLang="en-US" sz="1400" dirty="0" err="1">
                <a:solidFill>
                  <a:srgbClr val="18376A"/>
                </a:solidFill>
                <a:latin typeface="Trebuchet MS" panose="020B0603020202020204" pitchFamily="34" charset="0"/>
              </a:rPr>
              <a:t>TeachFirst</a:t>
            </a:r>
            <a:r>
              <a:rPr lang="en-GB" altLang="en-US" sz="1400" dirty="0">
                <a:solidFill>
                  <a:srgbClr val="18376A"/>
                </a:solidFill>
                <a:latin typeface="Trebuchet MS" panose="020B0603020202020204" pitchFamily="34" charset="0"/>
              </a:rPr>
              <a:t> #TFSI2016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544763" y="4733929"/>
            <a:ext cx="387191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Geneva" pitchFamily="-96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Geneva" pitchFamily="-96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Geneva" pitchFamily="-96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Geneva" pitchFamily="-96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Geneva" pitchFamily="-96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Geneva" pitchFamily="-96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Geneva" pitchFamily="-96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Geneva" pitchFamily="-96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Geneva" pitchFamily="-96" charset="-128"/>
              </a:defRPr>
            </a:lvl9pPr>
          </a:lstStyle>
          <a:p>
            <a:pPr algn="ctr" eaLnBrk="1" hangingPunct="1">
              <a:defRPr/>
            </a:pPr>
            <a:r>
              <a:rPr lang="en-GB" altLang="en-US" sz="1200" dirty="0" err="1">
                <a:solidFill>
                  <a:srgbClr val="18376A"/>
                </a:solidFill>
                <a:latin typeface="Trebuchet MS" panose="020B0603020202020204" pitchFamily="34" charset="0"/>
              </a:rPr>
              <a:t>TeachFirst</a:t>
            </a:r>
            <a:r>
              <a:rPr lang="en-GB" altLang="en-US" sz="1200" dirty="0">
                <a:solidFill>
                  <a:srgbClr val="18376A"/>
                </a:solidFill>
                <a:latin typeface="Trebuchet MS" panose="020B0603020202020204" pitchFamily="34" charset="0"/>
              </a:rPr>
              <a:t> is a Registered Charity, no. 1098294</a:t>
            </a:r>
          </a:p>
        </p:txBody>
      </p:sp>
      <p:pic>
        <p:nvPicPr>
          <p:cNvPr id="6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624793" y="1336892"/>
            <a:ext cx="2964195" cy="2094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8216" y="2527184"/>
            <a:ext cx="2236574" cy="374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9931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ame of tu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TEACH-FIRST-LOGO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437" y="4767"/>
            <a:ext cx="1922463" cy="108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136652" y="4711704"/>
            <a:ext cx="572770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Geneva" pitchFamily="-96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Geneva" pitchFamily="-96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Geneva" pitchFamily="-96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Geneva" pitchFamily="-96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Geneva" pitchFamily="-96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Geneva" pitchFamily="-96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Geneva" pitchFamily="-96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Geneva" pitchFamily="-96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Geneva" pitchFamily="-96" charset="-128"/>
              </a:defRPr>
            </a:lvl9pPr>
          </a:lstStyle>
          <a:p>
            <a:pPr eaLnBrk="1" hangingPunct="1">
              <a:defRPr/>
            </a:pPr>
            <a:r>
              <a:rPr lang="en-GB" altLang="en-US" sz="1200" dirty="0">
                <a:solidFill>
                  <a:srgbClr val="18376A"/>
                </a:solidFill>
                <a:latin typeface="Trebuchet MS" panose="020B0603020202020204" pitchFamily="34" charset="0"/>
              </a:rPr>
              <a:t>community.teachfirst.org.uk | @</a:t>
            </a:r>
            <a:r>
              <a:rPr lang="en-GB" altLang="en-US" sz="1200" dirty="0" err="1">
                <a:solidFill>
                  <a:srgbClr val="18376A"/>
                </a:solidFill>
                <a:latin typeface="Trebuchet MS" panose="020B0603020202020204" pitchFamily="34" charset="0"/>
              </a:rPr>
              <a:t>TeachFirst</a:t>
            </a:r>
            <a:r>
              <a:rPr lang="en-GB" altLang="en-US" sz="1200" dirty="0">
                <a:solidFill>
                  <a:srgbClr val="18376A"/>
                </a:solidFill>
                <a:latin typeface="Trebuchet MS" panose="020B0603020202020204" pitchFamily="34" charset="0"/>
              </a:rPr>
              <a:t> #TFSI2016</a:t>
            </a:r>
          </a:p>
        </p:txBody>
      </p:sp>
      <p:pic>
        <p:nvPicPr>
          <p:cNvPr id="10" name="Picture 10" descr="BULLE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8615" y="2681288"/>
            <a:ext cx="317499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1" descr="BULLE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8615" y="3073400"/>
            <a:ext cx="317499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2" descr="TWITETR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2589" y="3508841"/>
            <a:ext cx="234950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 Placeholder 30"/>
          <p:cNvSpPr>
            <a:spLocks noGrp="1"/>
          </p:cNvSpPr>
          <p:nvPr>
            <p:ph type="body" sz="quarter" idx="11" hasCustomPrompt="1"/>
          </p:nvPr>
        </p:nvSpPr>
        <p:spPr>
          <a:xfrm>
            <a:off x="311225" y="1522674"/>
            <a:ext cx="8443838" cy="10466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lang="en-US" sz="3200" b="1" i="0" kern="1200" baseline="0" dirty="0">
                <a:solidFill>
                  <a:srgbClr val="132757"/>
                </a:solidFill>
                <a:latin typeface="Trebuchet MS"/>
                <a:ea typeface="+mn-ea"/>
                <a:cs typeface="FS Lola"/>
              </a:defRPr>
            </a:lvl1pPr>
          </a:lstStyle>
          <a:p>
            <a:pPr lvl="0"/>
            <a:r>
              <a:rPr lang="en-US" dirty="0"/>
              <a:t>Click to edit tutor name</a:t>
            </a:r>
          </a:p>
        </p:txBody>
      </p:sp>
      <p:sp>
        <p:nvSpPr>
          <p:cNvPr id="26" name="Text Placeholder 30"/>
          <p:cNvSpPr>
            <a:spLocks noGrp="1"/>
          </p:cNvSpPr>
          <p:nvPr>
            <p:ph type="body" sz="quarter" idx="12" hasCustomPrompt="1"/>
          </p:nvPr>
        </p:nvSpPr>
        <p:spPr>
          <a:xfrm>
            <a:off x="667591" y="2651250"/>
            <a:ext cx="8087472" cy="37928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3" rtl="0" eaLnBrk="1" latinLnBrk="0" hangingPunct="1">
              <a:buFontTx/>
              <a:buNone/>
              <a:defRPr lang="en-US" sz="1800" b="0" i="0" kern="1200" dirty="0">
                <a:solidFill>
                  <a:srgbClr val="132757"/>
                </a:solidFill>
                <a:latin typeface="Trebuchet MS"/>
                <a:ea typeface="+mn-ea"/>
                <a:cs typeface="FS Lola Medium"/>
              </a:defRPr>
            </a:lvl1pPr>
          </a:lstStyle>
          <a:p>
            <a:pPr lvl="0"/>
            <a:r>
              <a:rPr lang="en-US" dirty="0"/>
              <a:t>Click to edit job title</a:t>
            </a:r>
          </a:p>
        </p:txBody>
      </p:sp>
      <p:sp>
        <p:nvSpPr>
          <p:cNvPr id="27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671587" y="3044486"/>
            <a:ext cx="8083391" cy="37928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3" rtl="0" eaLnBrk="1" latinLnBrk="0" hangingPunct="1">
              <a:buFontTx/>
              <a:buNone/>
              <a:defRPr lang="en-US" sz="1800" b="0" i="0" kern="1200" dirty="0">
                <a:solidFill>
                  <a:srgbClr val="132757"/>
                </a:solidFill>
                <a:latin typeface="Trebuchet MS"/>
                <a:ea typeface="+mn-ea"/>
                <a:cs typeface="FS Lola Medium"/>
              </a:defRPr>
            </a:lvl1pPr>
          </a:lstStyle>
          <a:p>
            <a:pPr lvl="0"/>
            <a:r>
              <a:rPr lang="en-US" dirty="0"/>
              <a:t>Click to edit institution</a:t>
            </a:r>
          </a:p>
        </p:txBody>
      </p:sp>
      <p:sp>
        <p:nvSpPr>
          <p:cNvPr id="28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667591" y="3431502"/>
            <a:ext cx="8087472" cy="37928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3" rtl="0" eaLnBrk="1" latinLnBrk="0" hangingPunct="1">
              <a:buFontTx/>
              <a:buNone/>
              <a:defRPr lang="en-US" sz="1800" b="0" i="0" kern="1200" dirty="0">
                <a:solidFill>
                  <a:srgbClr val="132757"/>
                </a:solidFill>
                <a:latin typeface="Trebuchet MS"/>
                <a:ea typeface="+mn-ea"/>
                <a:cs typeface="FS Lola Medium"/>
              </a:defRPr>
            </a:lvl1pPr>
          </a:lstStyle>
          <a:p>
            <a:pPr lvl="0"/>
            <a:r>
              <a:rPr lang="en-US" dirty="0"/>
              <a:t>Click to edit twitter handle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173" y="4496590"/>
            <a:ext cx="782109" cy="518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7631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TEACH-FIRST-LOGO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437" y="4767"/>
            <a:ext cx="1922463" cy="108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136652" y="4711704"/>
            <a:ext cx="562133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Geneva" pitchFamily="-96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Geneva" pitchFamily="-96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Geneva" pitchFamily="-96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Geneva" pitchFamily="-96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Geneva" pitchFamily="-96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Geneva" pitchFamily="-96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Geneva" pitchFamily="-96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Geneva" pitchFamily="-96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Geneva" pitchFamily="-96" charset="-128"/>
              </a:defRPr>
            </a:lvl9pPr>
          </a:lstStyle>
          <a:p>
            <a:pPr eaLnBrk="1" hangingPunct="1">
              <a:defRPr/>
            </a:pPr>
            <a:r>
              <a:rPr lang="en-GB" altLang="en-US" sz="1200" dirty="0">
                <a:solidFill>
                  <a:srgbClr val="18376A"/>
                </a:solidFill>
                <a:latin typeface="Trebuchet MS" panose="020B0603020202020204" pitchFamily="34" charset="0"/>
              </a:rPr>
              <a:t>community.teachfirst.org.uk | @</a:t>
            </a:r>
            <a:r>
              <a:rPr lang="en-GB" altLang="en-US" sz="1200" dirty="0" err="1">
                <a:solidFill>
                  <a:srgbClr val="18376A"/>
                </a:solidFill>
                <a:latin typeface="Trebuchet MS" panose="020B0603020202020204" pitchFamily="34" charset="0"/>
              </a:rPr>
              <a:t>TeachFirst</a:t>
            </a:r>
            <a:r>
              <a:rPr lang="en-GB" altLang="en-US" sz="1200" dirty="0">
                <a:solidFill>
                  <a:srgbClr val="18376A"/>
                </a:solidFill>
                <a:latin typeface="Trebuchet MS" panose="020B0603020202020204" pitchFamily="34" charset="0"/>
              </a:rPr>
              <a:t> #TFSI2016</a:t>
            </a:r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2" hasCustomPrompt="1"/>
          </p:nvPr>
        </p:nvSpPr>
        <p:spPr>
          <a:xfrm>
            <a:off x="281896" y="972623"/>
            <a:ext cx="8473169" cy="7191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lang="en-US" sz="3200" b="1" i="0" kern="1200" dirty="0">
                <a:solidFill>
                  <a:srgbClr val="132757"/>
                </a:solidFill>
                <a:latin typeface="Trebuchet MS"/>
                <a:ea typeface="+mn-ea"/>
                <a:cs typeface="FS Lola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  <p:sp>
        <p:nvSpPr>
          <p:cNvPr id="10" name="Text Placeholder 20"/>
          <p:cNvSpPr>
            <a:spLocks noGrp="1"/>
          </p:cNvSpPr>
          <p:nvPr>
            <p:ph type="body" sz="quarter" idx="11" hasCustomPrompt="1"/>
          </p:nvPr>
        </p:nvSpPr>
        <p:spPr>
          <a:xfrm>
            <a:off x="296070" y="1768993"/>
            <a:ext cx="8458992" cy="2492375"/>
          </a:xfrm>
          <a:prstGeom prst="rect">
            <a:avLst/>
          </a:prstGeom>
        </p:spPr>
        <p:txBody>
          <a:bodyPr>
            <a:normAutofit/>
          </a:bodyPr>
          <a:lstStyle>
            <a:lvl1pPr marL="269877" marR="0" indent="-269877" algn="l" defTabSz="457203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 lang="en-GB" sz="1400" b="0" i="0" u="none" strike="noStrike" kern="1200" baseline="0" dirty="0" smtClean="0">
                <a:solidFill>
                  <a:srgbClr val="132757"/>
                </a:solidFill>
                <a:latin typeface="Trebuchet MS" panose="020B0603020202020204" pitchFamily="34" charset="0"/>
                <a:ea typeface="+mn-ea"/>
                <a:cs typeface="Trebuchet MS" panose="020B0603020202020204" pitchFamily="34" charset="0"/>
              </a:defRPr>
            </a:lvl1pPr>
            <a:lvl2pPr marL="447679" marR="0" indent="-177801" algn="l" defTabSz="457203" rtl="0" eaLnBrk="1" fontAlgn="auto" latinLnBrk="0" hangingPunct="1">
              <a:lnSpc>
                <a:spcPct val="100000"/>
              </a:lnSpc>
              <a:spcBef>
                <a:spcPts val="599"/>
              </a:spcBef>
              <a:spcAft>
                <a:spcPts val="0"/>
              </a:spcAft>
              <a:buClr>
                <a:schemeClr val="accent2"/>
              </a:buClr>
              <a:buSzPct val="125000"/>
              <a:buFont typeface="Arial" panose="020B0604020202020204" pitchFamily="34" charset="0"/>
              <a:buChar char="•"/>
              <a:tabLst/>
              <a:defRPr lang="en-GB" sz="1400" b="0" i="0" u="none" strike="noStrike" kern="1200" baseline="0" dirty="0" smtClean="0">
                <a:solidFill>
                  <a:srgbClr val="132757"/>
                </a:solidFill>
                <a:latin typeface="Trebuchet MS" panose="020B0603020202020204" pitchFamily="34" charset="0"/>
                <a:ea typeface="+mn-ea"/>
                <a:cs typeface="Trebuchet MS" panose="020B0603020202020204" pitchFamily="34" charset="0"/>
              </a:defRPr>
            </a:lvl2pPr>
            <a:lvl3pPr marL="625480" marR="0" indent="-177801" algn="l" defTabSz="457203" rtl="0" eaLnBrk="1" fontAlgn="auto" latinLnBrk="0" hangingPunct="1">
              <a:lnSpc>
                <a:spcPct val="100000"/>
              </a:lnSpc>
              <a:spcBef>
                <a:spcPts val="599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Trebuchet MS" panose="020B0603020202020204" pitchFamily="34" charset="0"/>
              <a:buChar char="–"/>
              <a:tabLst/>
              <a:defRPr lang="en-GB" sz="1400" b="0" i="0" u="none" strike="noStrike" kern="1200" baseline="0" dirty="0" smtClean="0">
                <a:solidFill>
                  <a:srgbClr val="132757"/>
                </a:solidFill>
                <a:latin typeface="Trebuchet MS" panose="020B0603020202020204" pitchFamily="34" charset="0"/>
                <a:ea typeface="+mn-ea"/>
                <a:cs typeface="Trebuchet MS" panose="020B0603020202020204" pitchFamily="34" charset="0"/>
              </a:defRPr>
            </a:lvl3pPr>
            <a:lvl4pPr marL="625480" marR="0" indent="-177801" algn="l" defTabSz="457203" rtl="0" eaLnBrk="1" fontAlgn="auto" latinLnBrk="0" hangingPunct="1">
              <a:lnSpc>
                <a:spcPct val="100000"/>
              </a:lnSpc>
              <a:spcBef>
                <a:spcPts val="599"/>
              </a:spcBef>
              <a:spcAft>
                <a:spcPts val="0"/>
              </a:spcAft>
              <a:buClr>
                <a:schemeClr val="accent2"/>
              </a:buClr>
              <a:buSzTx/>
              <a:buFont typeface="Trebuchet MS" panose="020B0603020202020204" pitchFamily="34" charset="0"/>
              <a:buChar char="–"/>
              <a:tabLst/>
              <a:defRPr lang="en-GB" sz="1400" b="0" i="0" u="none" strike="noStrike" kern="1200" baseline="0" dirty="0" smtClean="0">
                <a:solidFill>
                  <a:srgbClr val="132757"/>
                </a:solidFill>
                <a:latin typeface="Trebuchet MS" panose="020B0603020202020204" pitchFamily="34" charset="0"/>
                <a:ea typeface="+mn-ea"/>
                <a:cs typeface="Trebuchet MS" panose="020B0603020202020204" pitchFamily="34" charset="0"/>
              </a:defRPr>
            </a:lvl4pPr>
            <a:lvl5pPr marL="447679" marR="0" indent="177801" algn="l" defTabSz="457203" rtl="0" eaLnBrk="1" fontAlgn="auto" latinLnBrk="0" hangingPunct="1">
              <a:lnSpc>
                <a:spcPct val="100000"/>
              </a:lnSpc>
              <a:spcBef>
                <a:spcPts val="599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Char char="–"/>
              <a:tabLst/>
              <a:defRPr lang="en-US" sz="1400" b="0" i="0" u="none" strike="noStrike" kern="1200" baseline="0" dirty="0">
                <a:solidFill>
                  <a:srgbClr val="132757"/>
                </a:solidFill>
                <a:latin typeface="Trebuchet MS" panose="020B0603020202020204" pitchFamily="34" charset="0"/>
                <a:ea typeface="+mn-ea"/>
                <a:cs typeface="Trebuchet MS" panose="020B0603020202020204" pitchFamily="34" charset="0"/>
              </a:defRPr>
            </a:lvl5pPr>
            <a:lvl6pPr marL="269877" indent="0">
              <a:buClr>
                <a:srgbClr val="0088CE"/>
              </a:buClr>
              <a:buNone/>
              <a:defRPr sz="1400">
                <a:latin typeface="Trebuchet MS" panose="020B0603020202020204" pitchFamily="34" charset="0"/>
              </a:defRPr>
            </a:lvl6pPr>
            <a:lvl7pPr marL="623893" indent="-177801">
              <a:buClr>
                <a:schemeClr val="accent2"/>
              </a:buClr>
              <a:defRPr sz="1400">
                <a:latin typeface="Trebuchet MS" panose="020B0603020202020204" pitchFamily="34" charset="0"/>
              </a:defRPr>
            </a:lvl7pPr>
            <a:lvl8pPr marL="808044" indent="-184151">
              <a:buClr>
                <a:schemeClr val="accent2"/>
              </a:buClr>
              <a:buFont typeface="Arial" panose="020B0604020202020204" pitchFamily="34" charset="0"/>
              <a:buChar char="•"/>
              <a:defRPr sz="1400">
                <a:latin typeface="Trebuchet MS" panose="020B0603020202020204" pitchFamily="34" charset="0"/>
              </a:defRPr>
            </a:lvl8pPr>
            <a:lvl9pPr marL="985846" indent="-177801">
              <a:buClr>
                <a:schemeClr val="accent2"/>
              </a:buClr>
              <a:defRPr sz="1400">
                <a:latin typeface="Trebuchet MS" panose="020B0603020202020204" pitchFamily="34" charset="0"/>
              </a:defRPr>
            </a:lvl9pPr>
          </a:lstStyle>
          <a:p>
            <a:pPr lvl="0"/>
            <a:r>
              <a:rPr lang="en-US" dirty="0"/>
              <a:t>Click to edit bullet point</a:t>
            </a:r>
          </a:p>
          <a:p>
            <a:pPr lvl="1"/>
            <a:r>
              <a:rPr lang="en-US" dirty="0"/>
              <a:t>Click to edit bullet point</a:t>
            </a:r>
          </a:p>
          <a:p>
            <a:pPr lvl="2"/>
            <a:r>
              <a:rPr lang="en-US" dirty="0"/>
              <a:t>Click to edit bullet point</a:t>
            </a:r>
          </a:p>
          <a:p>
            <a:pPr lvl="3"/>
            <a:r>
              <a:rPr lang="en-US" dirty="0"/>
              <a:t>Click to edit bullet point</a:t>
            </a:r>
          </a:p>
          <a:p>
            <a:pPr lvl="4"/>
            <a:r>
              <a:rPr lang="en-US" dirty="0"/>
              <a:t>Click to edit bullet point</a:t>
            </a:r>
          </a:p>
          <a:p>
            <a:pPr lvl="5"/>
            <a:endParaRPr lang="en-US" dirty="0"/>
          </a:p>
          <a:p>
            <a:pPr lvl="4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173" y="4496590"/>
            <a:ext cx="782109" cy="518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98212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621" userDrawn="1">
          <p15:clr>
            <a:srgbClr val="FBAE40"/>
          </p15:clr>
        </p15:guide>
        <p15:guide id="2" pos="249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 descr="TEACH-FIRST-LOGO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437" y="4767"/>
            <a:ext cx="1922463" cy="108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 descr="Alec Reed Academy - Dec 2013 (36)_v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06900" y="300038"/>
            <a:ext cx="4368800" cy="477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0" descr="MASK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79913" y="4"/>
            <a:ext cx="4730750" cy="514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136538" y="4711704"/>
            <a:ext cx="570865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Geneva" pitchFamily="-96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Geneva" pitchFamily="-96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Geneva" pitchFamily="-96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Geneva" pitchFamily="-96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Geneva" pitchFamily="-96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Geneva" pitchFamily="-96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Geneva" pitchFamily="-96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Geneva" pitchFamily="-96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Geneva" pitchFamily="-96" charset="-128"/>
              </a:defRPr>
            </a:lvl9pPr>
          </a:lstStyle>
          <a:p>
            <a:pPr eaLnBrk="1" hangingPunct="1">
              <a:defRPr/>
            </a:pPr>
            <a:r>
              <a:rPr lang="en-GB" altLang="en-US" sz="1200" dirty="0">
                <a:solidFill>
                  <a:srgbClr val="18376A"/>
                </a:solidFill>
                <a:latin typeface="Trebuchet MS" panose="020B0603020202020204" pitchFamily="34" charset="0"/>
              </a:rPr>
              <a:t>community.teachfirst.org.uk | @</a:t>
            </a:r>
            <a:r>
              <a:rPr lang="en-GB" altLang="en-US" sz="1200" dirty="0" err="1">
                <a:solidFill>
                  <a:srgbClr val="18376A"/>
                </a:solidFill>
                <a:latin typeface="Trebuchet MS" panose="020B0603020202020204" pitchFamily="34" charset="0"/>
              </a:rPr>
              <a:t>TeachFirst</a:t>
            </a:r>
            <a:r>
              <a:rPr lang="en-GB" altLang="en-US" sz="1200" dirty="0">
                <a:solidFill>
                  <a:srgbClr val="18376A"/>
                </a:solidFill>
                <a:latin typeface="Trebuchet MS" panose="020B0603020202020204" pitchFamily="34" charset="0"/>
              </a:rPr>
              <a:t> #TFSI2016</a:t>
            </a:r>
          </a:p>
        </p:txBody>
      </p:sp>
      <p:sp>
        <p:nvSpPr>
          <p:cNvPr id="14" name="Text Placeholder 24"/>
          <p:cNvSpPr>
            <a:spLocks noGrp="1"/>
          </p:cNvSpPr>
          <p:nvPr>
            <p:ph type="body" sz="quarter" idx="12" hasCustomPrompt="1"/>
          </p:nvPr>
        </p:nvSpPr>
        <p:spPr>
          <a:xfrm>
            <a:off x="281893" y="971511"/>
            <a:ext cx="4452032" cy="7191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lang="en-US" sz="3200" b="1" i="0" kern="1200" dirty="0">
                <a:solidFill>
                  <a:srgbClr val="132757"/>
                </a:solidFill>
                <a:latin typeface="Trebuchet MS"/>
                <a:ea typeface="+mn-ea"/>
                <a:cs typeface="FS Lola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  <p:sp>
        <p:nvSpPr>
          <p:cNvPr id="10" name="Text Placeholder 20"/>
          <p:cNvSpPr>
            <a:spLocks noGrp="1"/>
          </p:cNvSpPr>
          <p:nvPr>
            <p:ph type="body" sz="quarter" idx="11" hasCustomPrompt="1"/>
          </p:nvPr>
        </p:nvSpPr>
        <p:spPr>
          <a:xfrm>
            <a:off x="296070" y="1768993"/>
            <a:ext cx="4437856" cy="2492375"/>
          </a:xfrm>
          <a:prstGeom prst="rect">
            <a:avLst/>
          </a:prstGeom>
        </p:spPr>
        <p:txBody>
          <a:bodyPr>
            <a:normAutofit/>
          </a:bodyPr>
          <a:lstStyle>
            <a:lvl1pPr marL="269877" marR="0" indent="-269877" algn="l" defTabSz="457203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Blip>
                <a:blip r:embed="rId5"/>
              </a:buBlip>
              <a:tabLst/>
              <a:defRPr lang="en-GB" sz="1400" b="0" i="0" u="none" strike="noStrike" kern="1200" baseline="0" dirty="0" smtClean="0">
                <a:solidFill>
                  <a:srgbClr val="132757"/>
                </a:solidFill>
                <a:latin typeface="Trebuchet MS" panose="020B0603020202020204" pitchFamily="34" charset="0"/>
                <a:ea typeface="+mn-ea"/>
                <a:cs typeface="Trebuchet MS" panose="020B0603020202020204" pitchFamily="34" charset="0"/>
              </a:defRPr>
            </a:lvl1pPr>
            <a:lvl2pPr marL="447679" marR="0" indent="-177801" algn="l" defTabSz="457203" rtl="0" eaLnBrk="1" fontAlgn="auto" latinLnBrk="0" hangingPunct="1">
              <a:lnSpc>
                <a:spcPct val="100000"/>
              </a:lnSpc>
              <a:spcBef>
                <a:spcPts val="599"/>
              </a:spcBef>
              <a:spcAft>
                <a:spcPts val="0"/>
              </a:spcAft>
              <a:buClr>
                <a:schemeClr val="accent2"/>
              </a:buClr>
              <a:buSzPct val="125000"/>
              <a:buFont typeface="Arial" panose="020B0604020202020204" pitchFamily="34" charset="0"/>
              <a:buChar char="•"/>
              <a:tabLst/>
              <a:defRPr lang="en-GB" sz="1400" b="0" i="0" u="none" strike="noStrike" kern="1200" baseline="0" dirty="0" smtClean="0">
                <a:solidFill>
                  <a:srgbClr val="132757"/>
                </a:solidFill>
                <a:latin typeface="Trebuchet MS" panose="020B0603020202020204" pitchFamily="34" charset="0"/>
                <a:ea typeface="+mn-ea"/>
                <a:cs typeface="Trebuchet MS" panose="020B0603020202020204" pitchFamily="34" charset="0"/>
              </a:defRPr>
            </a:lvl2pPr>
            <a:lvl3pPr marL="625480" marR="0" indent="-177801" algn="l" defTabSz="457203" rtl="0" eaLnBrk="1" fontAlgn="auto" latinLnBrk="0" hangingPunct="1">
              <a:lnSpc>
                <a:spcPct val="100000"/>
              </a:lnSpc>
              <a:spcBef>
                <a:spcPts val="599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Trebuchet MS" panose="020B0603020202020204" pitchFamily="34" charset="0"/>
              <a:buChar char="–"/>
              <a:tabLst/>
              <a:defRPr lang="en-GB" sz="1400" b="0" i="0" u="none" strike="noStrike" kern="1200" baseline="0" dirty="0" smtClean="0">
                <a:solidFill>
                  <a:srgbClr val="132757"/>
                </a:solidFill>
                <a:latin typeface="Trebuchet MS" panose="020B0603020202020204" pitchFamily="34" charset="0"/>
                <a:ea typeface="+mn-ea"/>
                <a:cs typeface="Trebuchet MS" panose="020B0603020202020204" pitchFamily="34" charset="0"/>
              </a:defRPr>
            </a:lvl3pPr>
            <a:lvl4pPr marL="625480" marR="0" indent="-177801" algn="l" defTabSz="457203" rtl="0" eaLnBrk="1" fontAlgn="auto" latinLnBrk="0" hangingPunct="1">
              <a:lnSpc>
                <a:spcPct val="100000"/>
              </a:lnSpc>
              <a:spcBef>
                <a:spcPts val="599"/>
              </a:spcBef>
              <a:spcAft>
                <a:spcPts val="0"/>
              </a:spcAft>
              <a:buClr>
                <a:schemeClr val="accent2"/>
              </a:buClr>
              <a:buSzTx/>
              <a:buFont typeface="Trebuchet MS" panose="020B0603020202020204" pitchFamily="34" charset="0"/>
              <a:buChar char="–"/>
              <a:tabLst/>
              <a:defRPr lang="en-GB" sz="1400" b="0" i="0" u="none" strike="noStrike" kern="1200" baseline="0" dirty="0" smtClean="0">
                <a:solidFill>
                  <a:srgbClr val="132757"/>
                </a:solidFill>
                <a:latin typeface="Trebuchet MS" panose="020B0603020202020204" pitchFamily="34" charset="0"/>
                <a:ea typeface="+mn-ea"/>
                <a:cs typeface="Trebuchet MS" panose="020B0603020202020204" pitchFamily="34" charset="0"/>
              </a:defRPr>
            </a:lvl4pPr>
            <a:lvl5pPr marL="447679" marR="0" indent="177801" algn="l" defTabSz="457203" rtl="0" eaLnBrk="1" fontAlgn="auto" latinLnBrk="0" hangingPunct="1">
              <a:lnSpc>
                <a:spcPct val="100000"/>
              </a:lnSpc>
              <a:spcBef>
                <a:spcPts val="599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Char char="–"/>
              <a:tabLst/>
              <a:defRPr lang="en-US" sz="1400" b="0" i="0" u="none" strike="noStrike" kern="1200" baseline="0" dirty="0">
                <a:solidFill>
                  <a:srgbClr val="132757"/>
                </a:solidFill>
                <a:latin typeface="Trebuchet MS" panose="020B0603020202020204" pitchFamily="34" charset="0"/>
                <a:ea typeface="+mn-ea"/>
                <a:cs typeface="Trebuchet MS" panose="020B0603020202020204" pitchFamily="34" charset="0"/>
              </a:defRPr>
            </a:lvl5pPr>
            <a:lvl6pPr marL="269877" indent="0">
              <a:buClr>
                <a:srgbClr val="0088CE"/>
              </a:buClr>
              <a:buNone/>
              <a:defRPr sz="1400">
                <a:latin typeface="Trebuchet MS" panose="020B0603020202020204" pitchFamily="34" charset="0"/>
              </a:defRPr>
            </a:lvl6pPr>
            <a:lvl7pPr marL="623893" indent="-177801">
              <a:buClr>
                <a:schemeClr val="accent2"/>
              </a:buClr>
              <a:defRPr sz="1400">
                <a:latin typeface="Trebuchet MS" panose="020B0603020202020204" pitchFamily="34" charset="0"/>
              </a:defRPr>
            </a:lvl7pPr>
            <a:lvl8pPr marL="808044" indent="-184151">
              <a:buClr>
                <a:schemeClr val="accent2"/>
              </a:buClr>
              <a:buFont typeface="Arial" panose="020B0604020202020204" pitchFamily="34" charset="0"/>
              <a:buChar char="•"/>
              <a:defRPr sz="1400">
                <a:latin typeface="Trebuchet MS" panose="020B0603020202020204" pitchFamily="34" charset="0"/>
              </a:defRPr>
            </a:lvl8pPr>
            <a:lvl9pPr marL="985846" indent="-177801">
              <a:buClr>
                <a:schemeClr val="accent2"/>
              </a:buClr>
              <a:defRPr sz="1400">
                <a:latin typeface="Trebuchet MS" panose="020B0603020202020204" pitchFamily="34" charset="0"/>
              </a:defRPr>
            </a:lvl9pPr>
          </a:lstStyle>
          <a:p>
            <a:pPr lvl="0"/>
            <a:r>
              <a:rPr lang="en-US" dirty="0"/>
              <a:t>Click to edit bullet point</a:t>
            </a:r>
          </a:p>
          <a:p>
            <a:pPr lvl="1"/>
            <a:r>
              <a:rPr lang="en-US" dirty="0"/>
              <a:t>Click to edit bullet point</a:t>
            </a:r>
          </a:p>
          <a:p>
            <a:pPr lvl="2"/>
            <a:r>
              <a:rPr lang="en-US" dirty="0"/>
              <a:t>Click to edit bullet point</a:t>
            </a:r>
          </a:p>
          <a:p>
            <a:pPr lvl="3"/>
            <a:r>
              <a:rPr lang="en-US" dirty="0"/>
              <a:t>Click to edit bullet point</a:t>
            </a:r>
          </a:p>
          <a:p>
            <a:pPr lvl="4"/>
            <a:r>
              <a:rPr lang="en-US" dirty="0"/>
              <a:t>Click to edit bullet point</a:t>
            </a:r>
          </a:p>
          <a:p>
            <a:pPr lvl="5"/>
            <a:endParaRPr lang="en-US" dirty="0"/>
          </a:p>
          <a:p>
            <a:pPr lvl="4"/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173" y="4496590"/>
            <a:ext cx="782109" cy="518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63289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621" userDrawn="1">
          <p15:clr>
            <a:srgbClr val="FBAE40"/>
          </p15:clr>
        </p15:guide>
        <p15:guide id="2" pos="249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846138" y="3627440"/>
            <a:ext cx="745172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Geneva" pitchFamily="-96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Geneva" pitchFamily="-96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Geneva" pitchFamily="-96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Geneva" pitchFamily="-96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Geneva" pitchFamily="-96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Geneva" pitchFamily="-96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Geneva" pitchFamily="-96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Geneva" pitchFamily="-96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Geneva" pitchFamily="-96" charset="-128"/>
              </a:defRPr>
            </a:lvl9pPr>
          </a:lstStyle>
          <a:p>
            <a:pPr algn="ctr" eaLnBrk="1" hangingPunct="1">
              <a:defRPr/>
            </a:pPr>
            <a:r>
              <a:rPr lang="en-GB" altLang="en-US" sz="1400" dirty="0">
                <a:solidFill>
                  <a:srgbClr val="18376A"/>
                </a:solidFill>
                <a:latin typeface="Trebuchet MS" panose="020B0603020202020204" pitchFamily="34" charset="0"/>
              </a:rPr>
              <a:t>community.teachfirst.org.uk | @</a:t>
            </a:r>
            <a:r>
              <a:rPr lang="en-GB" altLang="en-US" sz="1400" dirty="0" err="1">
                <a:solidFill>
                  <a:srgbClr val="18376A"/>
                </a:solidFill>
                <a:latin typeface="Trebuchet MS" panose="020B0603020202020204" pitchFamily="34" charset="0"/>
              </a:rPr>
              <a:t>TeachFirst</a:t>
            </a:r>
            <a:r>
              <a:rPr lang="en-GB" altLang="en-US" sz="1400" dirty="0">
                <a:solidFill>
                  <a:srgbClr val="18376A"/>
                </a:solidFill>
                <a:latin typeface="Trebuchet MS" panose="020B0603020202020204" pitchFamily="34" charset="0"/>
              </a:rPr>
              <a:t> #TFSI2016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544763" y="4733929"/>
            <a:ext cx="387191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Geneva" pitchFamily="-96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Geneva" pitchFamily="-96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Geneva" pitchFamily="-96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Geneva" pitchFamily="-96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Geneva" pitchFamily="-96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Geneva" pitchFamily="-96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Geneva" pitchFamily="-96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Geneva" pitchFamily="-96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Geneva" pitchFamily="-96" charset="-128"/>
              </a:defRPr>
            </a:lvl9pPr>
          </a:lstStyle>
          <a:p>
            <a:pPr algn="ctr" eaLnBrk="1" hangingPunct="1">
              <a:defRPr/>
            </a:pPr>
            <a:r>
              <a:rPr lang="en-GB" altLang="en-US" sz="1200" dirty="0" err="1">
                <a:solidFill>
                  <a:srgbClr val="18376A"/>
                </a:solidFill>
                <a:latin typeface="Trebuchet MS" panose="020B0603020202020204" pitchFamily="34" charset="0"/>
              </a:rPr>
              <a:t>TeachFirst</a:t>
            </a:r>
            <a:r>
              <a:rPr lang="en-GB" altLang="en-US" sz="1200" dirty="0">
                <a:solidFill>
                  <a:srgbClr val="18376A"/>
                </a:solidFill>
                <a:latin typeface="Trebuchet MS" panose="020B0603020202020204" pitchFamily="34" charset="0"/>
              </a:rPr>
              <a:t> is a Registered Charity, no. 1098294</a:t>
            </a:r>
          </a:p>
        </p:txBody>
      </p:sp>
      <p:pic>
        <p:nvPicPr>
          <p:cNvPr id="6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624793" y="1336892"/>
            <a:ext cx="2964195" cy="2094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8216" y="2527184"/>
            <a:ext cx="2236574" cy="374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34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AD0EA-EF0C-43BB-A8D1-5EF135D8B127}" type="datetimeFigureOut">
              <a:rPr lang="en-GB" smtClean="0"/>
              <a:t>22/07/2016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0BEDD-1385-4EC2-9A49-4C4E1C0B6FFB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524" y="272294"/>
            <a:ext cx="1717568" cy="2877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22815" y="150975"/>
            <a:ext cx="1403085" cy="53042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670964" y="681404"/>
            <a:ext cx="22809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rgbClr val="0A2766"/>
                </a:solidFill>
                <a:latin typeface="FS Lola" panose="02000506050000020004" pitchFamily="50" charset="0"/>
              </a:rPr>
              <a:t>community.teachfirst.org.uk</a:t>
            </a:r>
          </a:p>
        </p:txBody>
      </p:sp>
    </p:spTree>
    <p:extLst>
      <p:ext uri="{BB962C8B-B14F-4D97-AF65-F5344CB8AC3E}">
        <p14:creationId xmlns:p14="http://schemas.microsoft.com/office/powerpoint/2010/main" val="18119167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TeachFirstLeeds2014-558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2949" y="4"/>
            <a:ext cx="7131051" cy="514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7" descr="IMAGE_CU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"/>
            <a:ext cx="9144000" cy="514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462828" cy="5155352"/>
          </a:xfrm>
          <a:prstGeom prst="rect">
            <a:avLst/>
          </a:prstGeom>
        </p:spPr>
      </p:pic>
      <p:sp>
        <p:nvSpPr>
          <p:cNvPr id="6" name="TextBox 10"/>
          <p:cNvSpPr txBox="1">
            <a:spLocks noChangeArrowheads="1"/>
          </p:cNvSpPr>
          <p:nvPr/>
        </p:nvSpPr>
        <p:spPr bwMode="auto">
          <a:xfrm>
            <a:off x="0" y="4545014"/>
            <a:ext cx="52197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Geneva" pitchFamily="-96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Geneva" pitchFamily="-96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Geneva" pitchFamily="-96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Geneva" pitchFamily="-96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Geneva" pitchFamily="-96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Geneva" pitchFamily="-96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Geneva" pitchFamily="-96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Geneva" pitchFamily="-96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Geneva" pitchFamily="-96" charset="-128"/>
              </a:defRPr>
            </a:lvl9pPr>
          </a:lstStyle>
          <a:p>
            <a:pPr algn="ctr" eaLnBrk="1" hangingPunct="1">
              <a:defRPr/>
            </a:pPr>
            <a:r>
              <a:rPr lang="en-GB" altLang="en-US" sz="1400" dirty="0">
                <a:solidFill>
                  <a:srgbClr val="18376A"/>
                </a:solidFill>
                <a:latin typeface="Trebuchet MS" panose="020B0603020202020204" pitchFamily="34" charset="0"/>
              </a:rPr>
              <a:t>community.teachfirst.org.uk | @</a:t>
            </a:r>
            <a:r>
              <a:rPr lang="en-GB" altLang="en-US" sz="1400" dirty="0" err="1">
                <a:solidFill>
                  <a:srgbClr val="18376A"/>
                </a:solidFill>
                <a:latin typeface="Trebuchet MS" panose="020B0603020202020204" pitchFamily="34" charset="0"/>
              </a:rPr>
              <a:t>TeachFirst</a:t>
            </a:r>
            <a:r>
              <a:rPr lang="en-GB" altLang="en-US" sz="1400" dirty="0">
                <a:solidFill>
                  <a:srgbClr val="18376A"/>
                </a:solidFill>
                <a:latin typeface="Trebuchet MS" panose="020B0603020202020204" pitchFamily="34" charset="0"/>
              </a:rPr>
              <a:t> #TFSI2016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701102" y="632675"/>
            <a:ext cx="2276342" cy="1608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Placeholder 30"/>
          <p:cNvSpPr>
            <a:spLocks noGrp="1"/>
          </p:cNvSpPr>
          <p:nvPr>
            <p:ph type="body" sz="quarter" idx="11" hasCustomPrompt="1"/>
          </p:nvPr>
        </p:nvSpPr>
        <p:spPr>
          <a:xfrm>
            <a:off x="464525" y="2248341"/>
            <a:ext cx="3788232" cy="16052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lang="en-US" sz="3200" b="1" i="0" kern="1200" baseline="0" dirty="0">
                <a:solidFill>
                  <a:srgbClr val="132757"/>
                </a:solidFill>
                <a:latin typeface="Trebuchet MS"/>
                <a:ea typeface="+mn-ea"/>
                <a:cs typeface="FS Lola"/>
              </a:defRPr>
            </a:lvl1pPr>
          </a:lstStyle>
          <a:p>
            <a:pPr lvl="0"/>
            <a:r>
              <a:rPr lang="en-US" dirty="0"/>
              <a:t>Click to edit session name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524" y="1423860"/>
            <a:ext cx="1717568" cy="287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2307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DSC_001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71950" y="4763"/>
            <a:ext cx="4972050" cy="514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7" descr="IMAGE_CU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0214"/>
            <a:ext cx="9144000" cy="514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462828" cy="5155352"/>
          </a:xfrm>
          <a:prstGeom prst="rect">
            <a:avLst/>
          </a:prstGeom>
        </p:spPr>
      </p:pic>
      <p:sp>
        <p:nvSpPr>
          <p:cNvPr id="6" name="TextBox 10"/>
          <p:cNvSpPr txBox="1">
            <a:spLocks noChangeArrowheads="1"/>
          </p:cNvSpPr>
          <p:nvPr/>
        </p:nvSpPr>
        <p:spPr bwMode="auto">
          <a:xfrm>
            <a:off x="0" y="4545014"/>
            <a:ext cx="52197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Geneva" pitchFamily="-96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Geneva" pitchFamily="-96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Geneva" pitchFamily="-96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Geneva" pitchFamily="-96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Geneva" pitchFamily="-96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Geneva" pitchFamily="-96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Geneva" pitchFamily="-96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Geneva" pitchFamily="-96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Geneva" pitchFamily="-96" charset="-128"/>
              </a:defRPr>
            </a:lvl9pPr>
          </a:lstStyle>
          <a:p>
            <a:pPr algn="ctr" eaLnBrk="1" hangingPunct="1">
              <a:defRPr/>
            </a:pPr>
            <a:r>
              <a:rPr lang="en-GB" altLang="en-US" sz="1400" dirty="0">
                <a:solidFill>
                  <a:srgbClr val="18376A"/>
                </a:solidFill>
                <a:latin typeface="Trebuchet MS" panose="020B0603020202020204" pitchFamily="34" charset="0"/>
              </a:rPr>
              <a:t>community.teachfirst.org.uk | @</a:t>
            </a:r>
            <a:r>
              <a:rPr lang="en-GB" altLang="en-US" sz="1400" dirty="0" err="1">
                <a:solidFill>
                  <a:srgbClr val="18376A"/>
                </a:solidFill>
                <a:latin typeface="Trebuchet MS" panose="020B0603020202020204" pitchFamily="34" charset="0"/>
              </a:rPr>
              <a:t>TeachFirst</a:t>
            </a:r>
            <a:r>
              <a:rPr lang="en-GB" altLang="en-US" sz="1400" dirty="0">
                <a:solidFill>
                  <a:srgbClr val="18376A"/>
                </a:solidFill>
                <a:latin typeface="Trebuchet MS" panose="020B0603020202020204" pitchFamily="34" charset="0"/>
              </a:rPr>
              <a:t> #TFSI2016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701102" y="632675"/>
            <a:ext cx="2276342" cy="1608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Placeholder 30"/>
          <p:cNvSpPr>
            <a:spLocks noGrp="1"/>
          </p:cNvSpPr>
          <p:nvPr>
            <p:ph type="body" sz="quarter" idx="11" hasCustomPrompt="1"/>
          </p:nvPr>
        </p:nvSpPr>
        <p:spPr>
          <a:xfrm>
            <a:off x="464525" y="2248341"/>
            <a:ext cx="3788232" cy="16052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lang="en-US" sz="3200" b="1" i="0" kern="1200" baseline="0" dirty="0">
                <a:solidFill>
                  <a:srgbClr val="132757"/>
                </a:solidFill>
                <a:latin typeface="Trebuchet MS"/>
                <a:ea typeface="+mn-ea"/>
                <a:cs typeface="FS Lola"/>
              </a:defRPr>
            </a:lvl1pPr>
          </a:lstStyle>
          <a:p>
            <a:pPr lvl="0"/>
            <a:r>
              <a:rPr lang="en-US" dirty="0"/>
              <a:t>Click to edit session name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524" y="1423860"/>
            <a:ext cx="1717568" cy="287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8574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4" descr="http://hdwallpaperfun.com/wp-content/uploads/2014/09/Summer-Clouds-Wallpaper-PC-Desktop-61251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-2724"/>
            <a:ext cx="9148838" cy="5150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Freeform 12"/>
          <p:cNvSpPr/>
          <p:nvPr/>
        </p:nvSpPr>
        <p:spPr>
          <a:xfrm>
            <a:off x="-8467" y="-12712"/>
            <a:ext cx="8754534" cy="4843181"/>
          </a:xfrm>
          <a:custGeom>
            <a:avLst/>
            <a:gdLst/>
            <a:ahLst/>
            <a:cxnLst/>
            <a:rect l="l" t="t" r="r" b="b"/>
            <a:pathLst>
              <a:path w="8754534" h="6451600">
                <a:moveTo>
                  <a:pt x="8373534" y="0"/>
                </a:moveTo>
                <a:lnTo>
                  <a:pt x="8754534" y="5994400"/>
                </a:lnTo>
                <a:lnTo>
                  <a:pt x="0" y="6451600"/>
                </a:lnTo>
                <a:lnTo>
                  <a:pt x="0" y="0"/>
                </a:lnTo>
                <a:lnTo>
                  <a:pt x="8373534" y="0"/>
                </a:lnTo>
                <a:close/>
              </a:path>
            </a:pathLst>
          </a:custGeom>
          <a:solidFill>
            <a:schemeClr val="bg1">
              <a:alpha val="69020"/>
            </a:schemeClr>
          </a:solidFill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Freeform 22"/>
          <p:cNvSpPr/>
          <p:nvPr/>
        </p:nvSpPr>
        <p:spPr>
          <a:xfrm>
            <a:off x="-10379" y="3336837"/>
            <a:ext cx="8464695" cy="1288050"/>
          </a:xfrm>
          <a:custGeom>
            <a:avLst/>
            <a:gdLst/>
            <a:ahLst/>
            <a:cxnLst/>
            <a:rect l="l" t="t" r="r" b="b"/>
            <a:pathLst>
              <a:path w="8428428" h="1878553">
                <a:moveTo>
                  <a:pt x="0" y="438229"/>
                </a:moveTo>
                <a:lnTo>
                  <a:pt x="8343246" y="0"/>
                </a:lnTo>
                <a:lnTo>
                  <a:pt x="8428428" y="1424838"/>
                </a:lnTo>
                <a:lnTo>
                  <a:pt x="7515" y="1878553"/>
                </a:lnTo>
                <a:lnTo>
                  <a:pt x="0" y="438229"/>
                </a:lnTo>
                <a:close/>
              </a:path>
            </a:pathLst>
          </a:custGeom>
          <a:gradFill flip="none" rotWithShape="1">
            <a:gsLst>
              <a:gs pos="34000">
                <a:schemeClr val="accent2"/>
              </a:gs>
              <a:gs pos="100000">
                <a:schemeClr val="accent2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Freeform 28"/>
          <p:cNvSpPr/>
          <p:nvPr/>
        </p:nvSpPr>
        <p:spPr>
          <a:xfrm>
            <a:off x="-2864" y="0"/>
            <a:ext cx="5811235" cy="241435"/>
          </a:xfrm>
          <a:custGeom>
            <a:avLst/>
            <a:gdLst/>
            <a:ahLst/>
            <a:cxnLst/>
            <a:rect l="l" t="t" r="r" b="b"/>
            <a:pathLst>
              <a:path w="5811235" h="321615">
                <a:moveTo>
                  <a:pt x="0" y="0"/>
                </a:moveTo>
                <a:lnTo>
                  <a:pt x="5811235" y="0"/>
                </a:lnTo>
                <a:lnTo>
                  <a:pt x="1" y="321615"/>
                </a:lnTo>
                <a:cubicBezTo>
                  <a:pt x="1" y="214410"/>
                  <a:pt x="0" y="107205"/>
                  <a:pt x="0" y="0"/>
                </a:cubicBezTo>
                <a:close/>
              </a:path>
            </a:pathLst>
          </a:custGeom>
          <a:gradFill flip="none" rotWithShape="1">
            <a:gsLst>
              <a:gs pos="34000">
                <a:schemeClr val="accent2"/>
              </a:gs>
              <a:gs pos="100000">
                <a:schemeClr val="accent2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Freeform 29"/>
          <p:cNvSpPr/>
          <p:nvPr/>
        </p:nvSpPr>
        <p:spPr>
          <a:xfrm rot="21420000">
            <a:off x="-170768" y="159915"/>
            <a:ext cx="8480534" cy="4313497"/>
          </a:xfrm>
          <a:custGeom>
            <a:avLst/>
            <a:gdLst/>
            <a:ahLst/>
            <a:cxnLst/>
            <a:rect l="l" t="t" r="r" b="b"/>
            <a:pathLst>
              <a:path w="11307378" h="5746008">
                <a:moveTo>
                  <a:pt x="11270997" y="0"/>
                </a:moveTo>
                <a:lnTo>
                  <a:pt x="11307378" y="5746008"/>
                </a:lnTo>
                <a:lnTo>
                  <a:pt x="1" y="574313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451416" y="501718"/>
            <a:ext cx="7533524" cy="2076817"/>
          </a:xfrm>
        </p:spPr>
        <p:txBody>
          <a:bodyPr anchor="b">
            <a:normAutofit/>
          </a:bodyPr>
          <a:lstStyle>
            <a:lvl1pPr algn="r">
              <a:defRPr sz="5405">
                <a:ln w="28575">
                  <a:solidFill>
                    <a:schemeClr val="bg1"/>
                  </a:solidFill>
                </a:ln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554462" y="2587517"/>
            <a:ext cx="7512060" cy="413132"/>
          </a:xfrm>
        </p:spPr>
        <p:txBody>
          <a:bodyPr anchor="t">
            <a:noAutofit/>
          </a:bodyPr>
          <a:lstStyle>
            <a:lvl1pPr marL="0" indent="0" algn="r">
              <a:buNone/>
              <a:defRPr sz="1802">
                <a:solidFill>
                  <a:schemeClr val="bg1">
                    <a:lumMod val="50000"/>
                  </a:schemeClr>
                </a:solidFill>
              </a:defRPr>
            </a:lvl1pPr>
            <a:lvl2pPr marL="343220" indent="0" algn="ctr">
              <a:buNone/>
              <a:defRPr sz="1501"/>
            </a:lvl2pPr>
            <a:lvl3pPr marL="686440" indent="0" algn="ctr">
              <a:buNone/>
              <a:defRPr sz="1351"/>
            </a:lvl3pPr>
            <a:lvl4pPr marL="1029660" indent="0" algn="ctr">
              <a:buNone/>
              <a:defRPr sz="1201"/>
            </a:lvl4pPr>
            <a:lvl5pPr marL="1372880" indent="0" algn="ctr">
              <a:buNone/>
              <a:defRPr sz="1201"/>
            </a:lvl5pPr>
            <a:lvl6pPr marL="1716100" indent="0" algn="ctr">
              <a:buNone/>
              <a:defRPr sz="1201"/>
            </a:lvl6pPr>
            <a:lvl7pPr marL="2059320" indent="0" algn="ctr">
              <a:buNone/>
              <a:defRPr sz="1201"/>
            </a:lvl7pPr>
            <a:lvl8pPr marL="2402540" indent="0" algn="ctr">
              <a:buNone/>
              <a:defRPr sz="1201"/>
            </a:lvl8pPr>
            <a:lvl9pPr marL="2745760" indent="0" algn="ctr">
              <a:buNone/>
              <a:defRPr sz="1201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3669071" y="3538956"/>
            <a:ext cx="4607740" cy="707421"/>
          </a:xfrm>
          <a:prstGeom prst="rect">
            <a:avLst/>
          </a:prstGeom>
        </p:spPr>
        <p:txBody>
          <a:bodyPr/>
          <a:lstStyle>
            <a:lvl1pPr algn="ctr">
              <a:defRPr sz="3153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9FFC188-AAE5-4342-B287-51C6D4C31314}" type="datetimeFigureOut">
              <a:rPr lang="en-GB" smtClean="0">
                <a:solidFill>
                  <a:srgbClr val="5ECCF3">
                    <a:lumMod val="50000"/>
                  </a:srgbClr>
                </a:solidFill>
                <a:latin typeface="Impact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22/07/2016</a:t>
            </a:fld>
            <a:endParaRPr lang="en-GB">
              <a:solidFill>
                <a:srgbClr val="5ECCF3">
                  <a:lumMod val="50000"/>
                </a:srgbClr>
              </a:solidFill>
              <a:latin typeface="Impact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9144" y="3774931"/>
            <a:ext cx="2990088" cy="577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en-US" sz="3153" dirty="0"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/>
              </a:solidFill>
              <a:latin typeface="Impact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7401518" y="2867614"/>
            <a:ext cx="680390" cy="374199"/>
          </a:xfrm>
          <a:prstGeom prst="rect">
            <a:avLst/>
          </a:prstGeom>
        </p:spPr>
        <p:txBody>
          <a:bodyPr/>
          <a:lstStyle>
            <a:lvl1pPr>
              <a:defRPr sz="1802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3120DCF-7435-4AB8-9DE2-DF64598019CE}" type="slidenum">
              <a:rPr lang="en-GB" smtClean="0">
                <a:solidFill>
                  <a:prstClr val="black">
                    <a:lumMod val="75000"/>
                    <a:lumOff val="25000"/>
                  </a:prstClr>
                </a:solidFill>
                <a:latin typeface="Impact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>
              <a:solidFill>
                <a:prstClr val="black">
                  <a:lumMod val="75000"/>
                  <a:lumOff val="25000"/>
                </a:prstClr>
              </a:solidFill>
              <a:latin typeface="Impact"/>
              <a:ea typeface="+mn-ea"/>
            </a:endParaRPr>
          </a:p>
        </p:txBody>
      </p:sp>
      <p:sp>
        <p:nvSpPr>
          <p:cNvPr id="33" name="5-Point Star 32"/>
          <p:cNvSpPr/>
          <p:nvPr/>
        </p:nvSpPr>
        <p:spPr>
          <a:xfrm rot="21420000">
            <a:off x="3121951" y="3796400"/>
            <a:ext cx="515386" cy="386897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9471249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514351" y="192846"/>
            <a:ext cx="7797662" cy="8647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514351" y="1250465"/>
            <a:ext cx="7797662" cy="33829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2911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514828"/>
            <a:ext cx="7796030" cy="2397333"/>
          </a:xfrm>
        </p:spPr>
        <p:txBody>
          <a:bodyPr anchor="b">
            <a:normAutofit/>
          </a:bodyPr>
          <a:lstStyle>
            <a:lvl1pPr algn="l">
              <a:defRPr sz="405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2809299"/>
            <a:ext cx="7796030" cy="1230849"/>
          </a:xfrm>
        </p:spPr>
        <p:txBody>
          <a:bodyPr anchor="t">
            <a:normAutofit/>
          </a:bodyPr>
          <a:lstStyle>
            <a:lvl1pPr marL="0" indent="0" algn="l">
              <a:buNone/>
              <a:defRPr sz="1501">
                <a:solidFill>
                  <a:schemeClr val="bg1">
                    <a:lumMod val="50000"/>
                  </a:schemeClr>
                </a:solidFill>
              </a:defRPr>
            </a:lvl1pPr>
            <a:lvl2pPr marL="343220" indent="0">
              <a:buNone/>
              <a:defRPr sz="1501">
                <a:solidFill>
                  <a:schemeClr val="tx1">
                    <a:tint val="75000"/>
                  </a:schemeClr>
                </a:solidFill>
              </a:defRPr>
            </a:lvl2pPr>
            <a:lvl3pPr marL="686440" indent="0">
              <a:buNone/>
              <a:defRPr sz="1351">
                <a:solidFill>
                  <a:schemeClr val="tx1">
                    <a:tint val="75000"/>
                  </a:schemeClr>
                </a:solidFill>
              </a:defRPr>
            </a:lvl3pPr>
            <a:lvl4pPr marL="1029660" indent="0">
              <a:buNone/>
              <a:defRPr sz="1201">
                <a:solidFill>
                  <a:schemeClr val="tx1">
                    <a:tint val="75000"/>
                  </a:schemeClr>
                </a:solidFill>
              </a:defRPr>
            </a:lvl4pPr>
            <a:lvl5pPr marL="1372880" indent="0">
              <a:buNone/>
              <a:defRPr sz="1201">
                <a:solidFill>
                  <a:schemeClr val="tx1">
                    <a:tint val="75000"/>
                  </a:schemeClr>
                </a:solidFill>
              </a:defRPr>
            </a:lvl5pPr>
            <a:lvl6pPr marL="1716100" indent="0">
              <a:buNone/>
              <a:defRPr sz="1201">
                <a:solidFill>
                  <a:schemeClr val="tx1">
                    <a:tint val="75000"/>
                  </a:schemeClr>
                </a:solidFill>
              </a:defRPr>
            </a:lvl6pPr>
            <a:lvl7pPr marL="2059320" indent="0">
              <a:buNone/>
              <a:defRPr sz="1201">
                <a:solidFill>
                  <a:schemeClr val="tx1">
                    <a:tint val="75000"/>
                  </a:schemeClr>
                </a:solidFill>
              </a:defRPr>
            </a:lvl7pPr>
            <a:lvl8pPr marL="2402540" indent="0">
              <a:buNone/>
              <a:defRPr sz="1201">
                <a:solidFill>
                  <a:schemeClr val="tx1">
                    <a:tint val="75000"/>
                  </a:schemeClr>
                </a:solidFill>
              </a:defRPr>
            </a:lvl8pPr>
            <a:lvl9pPr marL="2745760" indent="0">
              <a:buNone/>
              <a:defRPr sz="120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73562" y="4321999"/>
            <a:ext cx="2838450" cy="374199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F9FFC188-AAE5-4342-B287-51C6D4C31314}" type="datetimeFigureOut">
              <a:rPr lang="en-GB" smtClean="0">
                <a:solidFill>
                  <a:prstClr val="black"/>
                </a:solidFill>
                <a:latin typeface="Impact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22/07/2016</a:t>
            </a:fld>
            <a:endParaRPr lang="en-GB">
              <a:solidFill>
                <a:prstClr val="black"/>
              </a:solidFill>
              <a:latin typeface="Impact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4352" y="4321999"/>
            <a:ext cx="4124789" cy="374199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/>
              </a:solidFill>
              <a:latin typeface="Impact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15341" y="4321999"/>
            <a:ext cx="680390" cy="374199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C3120DCF-7435-4AB8-9DE2-DF64598019CE}" type="slidenum">
              <a:rPr lang="en-GB" smtClean="0">
                <a:solidFill>
                  <a:prstClr val="black"/>
                </a:solidFill>
                <a:latin typeface="Impact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>
              <a:solidFill>
                <a:prstClr val="black"/>
              </a:solidFill>
              <a:latin typeface="Impac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9473615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251285"/>
            <a:ext cx="7797662" cy="86940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0" y="1268680"/>
            <a:ext cx="3816536" cy="3347596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495478" y="1268680"/>
            <a:ext cx="3814904" cy="3347596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41802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514826"/>
            <a:ext cx="7796030" cy="86940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570" y="1548980"/>
            <a:ext cx="3591317" cy="510468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1952" b="0">
                <a:solidFill>
                  <a:schemeClr val="accent1"/>
                </a:solidFill>
              </a:defRPr>
            </a:lvl1pPr>
            <a:lvl2pPr marL="343220" indent="0">
              <a:buNone/>
              <a:defRPr sz="1501" b="1"/>
            </a:lvl2pPr>
            <a:lvl3pPr marL="686440" indent="0">
              <a:buNone/>
              <a:defRPr sz="1351" b="1"/>
            </a:lvl3pPr>
            <a:lvl4pPr marL="1029660" indent="0">
              <a:buNone/>
              <a:defRPr sz="1201" b="1"/>
            </a:lvl4pPr>
            <a:lvl5pPr marL="1372880" indent="0">
              <a:buNone/>
              <a:defRPr sz="1201" b="1"/>
            </a:lvl5pPr>
            <a:lvl6pPr marL="1716100" indent="0">
              <a:buNone/>
              <a:defRPr sz="1201" b="1"/>
            </a:lvl6pPr>
            <a:lvl7pPr marL="2059320" indent="0">
              <a:buNone/>
              <a:defRPr sz="1201" b="1"/>
            </a:lvl7pPr>
            <a:lvl8pPr marL="2402540" indent="0">
              <a:buNone/>
              <a:defRPr sz="1201" b="1"/>
            </a:lvl8pPr>
            <a:lvl9pPr marL="2745760" indent="0">
              <a:buNone/>
              <a:defRPr sz="120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514352" y="2148287"/>
            <a:ext cx="3816534" cy="1886384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5341" y="1548980"/>
            <a:ext cx="3596671" cy="510468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1952" b="0">
                <a:solidFill>
                  <a:schemeClr val="accent1"/>
                </a:solidFill>
              </a:defRPr>
            </a:lvl1pPr>
            <a:lvl2pPr marL="343220" indent="0">
              <a:buNone/>
              <a:defRPr sz="1501" b="1"/>
            </a:lvl2pPr>
            <a:lvl3pPr marL="686440" indent="0">
              <a:buNone/>
              <a:defRPr sz="1351" b="1"/>
            </a:lvl3pPr>
            <a:lvl4pPr marL="1029660" indent="0">
              <a:buNone/>
              <a:defRPr sz="1201" b="1"/>
            </a:lvl4pPr>
            <a:lvl5pPr marL="1372880" indent="0">
              <a:buNone/>
              <a:defRPr sz="1201" b="1"/>
            </a:lvl5pPr>
            <a:lvl6pPr marL="1716100" indent="0">
              <a:buNone/>
              <a:defRPr sz="1201" b="1"/>
            </a:lvl6pPr>
            <a:lvl7pPr marL="2059320" indent="0">
              <a:buNone/>
              <a:defRPr sz="1201" b="1"/>
            </a:lvl7pPr>
            <a:lvl8pPr marL="2402540" indent="0">
              <a:buNone/>
              <a:defRPr sz="1201" b="1"/>
            </a:lvl8pPr>
            <a:lvl9pPr marL="2745760" indent="0">
              <a:buNone/>
              <a:defRPr sz="120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495478" y="2148287"/>
            <a:ext cx="3816535" cy="1886384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473562" y="4321999"/>
            <a:ext cx="2838450" cy="374199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F9FFC188-AAE5-4342-B287-51C6D4C31314}" type="datetimeFigureOut">
              <a:rPr lang="en-GB" smtClean="0">
                <a:solidFill>
                  <a:prstClr val="black"/>
                </a:solidFill>
                <a:latin typeface="Impact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22/07/2016</a:t>
            </a:fld>
            <a:endParaRPr lang="en-GB">
              <a:solidFill>
                <a:prstClr val="black"/>
              </a:solidFill>
              <a:latin typeface="Impact"/>
              <a:ea typeface="+mn-ea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14352" y="4321999"/>
            <a:ext cx="4124789" cy="374199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/>
              </a:solidFill>
              <a:latin typeface="Impact"/>
              <a:ea typeface="+mn-ea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715341" y="4321999"/>
            <a:ext cx="680390" cy="374199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C3120DCF-7435-4AB8-9DE2-DF64598019CE}" type="slidenum">
              <a:rPr lang="en-GB" smtClean="0">
                <a:solidFill>
                  <a:prstClr val="black"/>
                </a:solidFill>
                <a:latin typeface="Impact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>
              <a:solidFill>
                <a:prstClr val="black"/>
              </a:solidFill>
              <a:latin typeface="Impac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9388216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473562" y="4321999"/>
            <a:ext cx="2838450" cy="374199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F9FFC188-AAE5-4342-B287-51C6D4C31314}" type="datetimeFigureOut">
              <a:rPr lang="en-GB" smtClean="0">
                <a:solidFill>
                  <a:prstClr val="black"/>
                </a:solidFill>
                <a:latin typeface="Impact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22/07/2016</a:t>
            </a:fld>
            <a:endParaRPr lang="en-GB">
              <a:solidFill>
                <a:prstClr val="black"/>
              </a:solidFill>
              <a:latin typeface="Impact"/>
              <a:ea typeface="+mn-ea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14352" y="4321999"/>
            <a:ext cx="4124789" cy="374199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/>
              </a:solidFill>
              <a:latin typeface="Impact"/>
              <a:ea typeface="+mn-ea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715341" y="4321999"/>
            <a:ext cx="680390" cy="374199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C3120DCF-7435-4AB8-9DE2-DF64598019CE}" type="slidenum">
              <a:rPr lang="en-GB" smtClean="0">
                <a:solidFill>
                  <a:prstClr val="black"/>
                </a:solidFill>
                <a:latin typeface="Impact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>
              <a:solidFill>
                <a:prstClr val="black"/>
              </a:solidFill>
              <a:latin typeface="Impac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98360914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473562" y="4321999"/>
            <a:ext cx="2838450" cy="374199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F9FFC188-AAE5-4342-B287-51C6D4C31314}" type="datetimeFigureOut">
              <a:rPr lang="en-GB" smtClean="0">
                <a:solidFill>
                  <a:prstClr val="black"/>
                </a:solidFill>
                <a:latin typeface="Impact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22/07/2016</a:t>
            </a:fld>
            <a:endParaRPr lang="en-GB">
              <a:solidFill>
                <a:prstClr val="black"/>
              </a:solidFill>
              <a:latin typeface="Impact"/>
              <a:ea typeface="+mn-ea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14352" y="4321999"/>
            <a:ext cx="4124789" cy="374199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/>
              </a:solidFill>
              <a:latin typeface="Impact"/>
              <a:ea typeface="+mn-e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715341" y="4321999"/>
            <a:ext cx="680390" cy="374199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C3120DCF-7435-4AB8-9DE2-DF64598019CE}" type="slidenum">
              <a:rPr lang="en-GB" smtClean="0">
                <a:solidFill>
                  <a:prstClr val="black"/>
                </a:solidFill>
                <a:latin typeface="Impact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>
              <a:solidFill>
                <a:prstClr val="black"/>
              </a:solidFill>
              <a:latin typeface="Impac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83039492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233" y="514826"/>
            <a:ext cx="3095145" cy="1518844"/>
          </a:xfrm>
        </p:spPr>
        <p:txBody>
          <a:bodyPr anchor="b">
            <a:normAutofit/>
          </a:bodyPr>
          <a:lstStyle>
            <a:lvl1pPr algn="ctr">
              <a:defRPr sz="270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784601" y="514828"/>
            <a:ext cx="4525781" cy="35198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232" y="2033672"/>
            <a:ext cx="3095146" cy="2001001"/>
          </a:xfrm>
        </p:spPr>
        <p:txBody>
          <a:bodyPr anchor="t">
            <a:normAutofit/>
          </a:bodyPr>
          <a:lstStyle>
            <a:lvl1pPr marL="0" indent="0" algn="ctr">
              <a:buNone/>
              <a:defRPr sz="1351"/>
            </a:lvl1pPr>
            <a:lvl2pPr marL="343220" indent="0">
              <a:buNone/>
              <a:defRPr sz="1051"/>
            </a:lvl2pPr>
            <a:lvl3pPr marL="686440" indent="0">
              <a:buNone/>
              <a:defRPr sz="901"/>
            </a:lvl3pPr>
            <a:lvl4pPr marL="1029660" indent="0">
              <a:buNone/>
              <a:defRPr sz="751"/>
            </a:lvl4pPr>
            <a:lvl5pPr marL="1372880" indent="0">
              <a:buNone/>
              <a:defRPr sz="751"/>
            </a:lvl5pPr>
            <a:lvl6pPr marL="1716100" indent="0">
              <a:buNone/>
              <a:defRPr sz="751"/>
            </a:lvl6pPr>
            <a:lvl7pPr marL="2059320" indent="0">
              <a:buNone/>
              <a:defRPr sz="751"/>
            </a:lvl7pPr>
            <a:lvl8pPr marL="2402540" indent="0">
              <a:buNone/>
              <a:defRPr sz="751"/>
            </a:lvl8pPr>
            <a:lvl9pPr marL="2745760" indent="0">
              <a:buNone/>
              <a:defRPr sz="75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73562" y="4321999"/>
            <a:ext cx="2838450" cy="374199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F9FFC188-AAE5-4342-B287-51C6D4C31314}" type="datetimeFigureOut">
              <a:rPr lang="en-GB" smtClean="0">
                <a:solidFill>
                  <a:prstClr val="black"/>
                </a:solidFill>
                <a:latin typeface="Impact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22/07/2016</a:t>
            </a:fld>
            <a:endParaRPr lang="en-GB">
              <a:solidFill>
                <a:prstClr val="black"/>
              </a:solidFill>
              <a:latin typeface="Impact"/>
              <a:ea typeface="+mn-e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14352" y="4321999"/>
            <a:ext cx="4124789" cy="374199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/>
              </a:solidFill>
              <a:latin typeface="Impact"/>
              <a:ea typeface="+mn-ea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715341" y="4321999"/>
            <a:ext cx="680390" cy="374199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C3120DCF-7435-4AB8-9DE2-DF64598019CE}" type="slidenum">
              <a:rPr lang="en-GB" smtClean="0">
                <a:solidFill>
                  <a:prstClr val="black"/>
                </a:solidFill>
                <a:latin typeface="Impact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>
              <a:solidFill>
                <a:prstClr val="black"/>
              </a:solidFill>
              <a:latin typeface="Impac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57748872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3491"/>
            <a:ext cx="7886700" cy="2141534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5285"/>
            <a:ext cx="7886700" cy="1126182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5" indent="0">
              <a:buNone/>
              <a:defRPr sz="1349">
                <a:solidFill>
                  <a:schemeClr val="tx1">
                    <a:tint val="75000"/>
                  </a:schemeClr>
                </a:solidFill>
              </a:defRPr>
            </a:lvl3pPr>
            <a:lvl4pPr marL="102870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1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1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1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2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AD0EA-EF0C-43BB-A8D1-5EF135D8B127}" type="datetimeFigureOut">
              <a:rPr lang="en-GB" smtClean="0"/>
              <a:t>22/07/2016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0BEDD-1385-4EC2-9A49-4C4E1C0B6FFB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524" y="272294"/>
            <a:ext cx="1717568" cy="2877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22815" y="150975"/>
            <a:ext cx="1403085" cy="53042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670964" y="681404"/>
            <a:ext cx="22809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rgbClr val="0A2766"/>
                </a:solidFill>
                <a:latin typeface="FS Lola" panose="02000506050000020004" pitchFamily="50" charset="0"/>
              </a:rPr>
              <a:t>community.teachfirst.org.uk</a:t>
            </a:r>
          </a:p>
        </p:txBody>
      </p:sp>
    </p:spTree>
    <p:extLst>
      <p:ext uri="{BB962C8B-B14F-4D97-AF65-F5344CB8AC3E}">
        <p14:creationId xmlns:p14="http://schemas.microsoft.com/office/powerpoint/2010/main" val="398268624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514826"/>
            <a:ext cx="4408172" cy="1518844"/>
          </a:xfrm>
        </p:spPr>
        <p:txBody>
          <a:bodyPr anchor="b">
            <a:normAutofit/>
          </a:bodyPr>
          <a:lstStyle>
            <a:lvl1pPr algn="ctr">
              <a:defRPr sz="270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7741" y="1"/>
            <a:ext cx="3162641" cy="3807172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2402"/>
            </a:lvl1pPr>
            <a:lvl2pPr marL="343220" indent="0">
              <a:buNone/>
              <a:defRPr sz="2102"/>
            </a:lvl2pPr>
            <a:lvl3pPr marL="686440" indent="0">
              <a:buNone/>
              <a:defRPr sz="1802"/>
            </a:lvl3pPr>
            <a:lvl4pPr marL="1029660" indent="0">
              <a:buNone/>
              <a:defRPr sz="1501"/>
            </a:lvl4pPr>
            <a:lvl5pPr marL="1372880" indent="0">
              <a:buNone/>
              <a:defRPr sz="1501"/>
            </a:lvl5pPr>
            <a:lvl6pPr marL="1716100" indent="0">
              <a:buNone/>
              <a:defRPr sz="1501"/>
            </a:lvl6pPr>
            <a:lvl7pPr marL="2059320" indent="0">
              <a:buNone/>
              <a:defRPr sz="1501"/>
            </a:lvl7pPr>
            <a:lvl8pPr marL="2402540" indent="0">
              <a:buNone/>
              <a:defRPr sz="1501"/>
            </a:lvl8pPr>
            <a:lvl9pPr marL="2745760" indent="0">
              <a:buNone/>
              <a:defRPr sz="1501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2" y="2033671"/>
            <a:ext cx="4408171" cy="1773502"/>
          </a:xfrm>
        </p:spPr>
        <p:txBody>
          <a:bodyPr anchor="t">
            <a:normAutofit/>
          </a:bodyPr>
          <a:lstStyle>
            <a:lvl1pPr marL="0" indent="0" algn="ctr">
              <a:buNone/>
              <a:defRPr sz="1351"/>
            </a:lvl1pPr>
            <a:lvl2pPr marL="343220" indent="0">
              <a:buNone/>
              <a:defRPr sz="1051"/>
            </a:lvl2pPr>
            <a:lvl3pPr marL="686440" indent="0">
              <a:buNone/>
              <a:defRPr sz="901"/>
            </a:lvl3pPr>
            <a:lvl4pPr marL="1029660" indent="0">
              <a:buNone/>
              <a:defRPr sz="751"/>
            </a:lvl4pPr>
            <a:lvl5pPr marL="1372880" indent="0">
              <a:buNone/>
              <a:defRPr sz="751"/>
            </a:lvl5pPr>
            <a:lvl6pPr marL="1716100" indent="0">
              <a:buNone/>
              <a:defRPr sz="751"/>
            </a:lvl6pPr>
            <a:lvl7pPr marL="2059320" indent="0">
              <a:buNone/>
              <a:defRPr sz="751"/>
            </a:lvl7pPr>
            <a:lvl8pPr marL="2402540" indent="0">
              <a:buNone/>
              <a:defRPr sz="751"/>
            </a:lvl8pPr>
            <a:lvl9pPr marL="2745760" indent="0">
              <a:buNone/>
              <a:defRPr sz="75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73562" y="4321999"/>
            <a:ext cx="2838450" cy="374199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F9FFC188-AAE5-4342-B287-51C6D4C31314}" type="datetimeFigureOut">
              <a:rPr lang="en-GB" smtClean="0">
                <a:solidFill>
                  <a:prstClr val="black"/>
                </a:solidFill>
                <a:latin typeface="Impact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22/07/2016</a:t>
            </a:fld>
            <a:endParaRPr lang="en-GB">
              <a:solidFill>
                <a:prstClr val="black"/>
              </a:solidFill>
              <a:latin typeface="Impact"/>
              <a:ea typeface="+mn-e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14352" y="4321999"/>
            <a:ext cx="4124789" cy="374199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/>
              </a:solidFill>
              <a:latin typeface="Impact"/>
              <a:ea typeface="+mn-ea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715341" y="4321999"/>
            <a:ext cx="680390" cy="374199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C3120DCF-7435-4AB8-9DE2-DF64598019CE}" type="slidenum">
              <a:rPr lang="en-GB" smtClean="0">
                <a:solidFill>
                  <a:prstClr val="black"/>
                </a:solidFill>
                <a:latin typeface="Impact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>
              <a:solidFill>
                <a:prstClr val="black"/>
              </a:solidFill>
              <a:latin typeface="Impac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7719413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3082602"/>
            <a:ext cx="7796031" cy="442043"/>
          </a:xfrm>
        </p:spPr>
        <p:txBody>
          <a:bodyPr anchor="b"/>
          <a:lstStyle>
            <a:lvl1pPr>
              <a:defRPr sz="240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352" y="514827"/>
            <a:ext cx="7794385" cy="2398396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2402"/>
            </a:lvl1pPr>
            <a:lvl2pPr marL="343220" indent="0">
              <a:buNone/>
              <a:defRPr sz="2102"/>
            </a:lvl2pPr>
            <a:lvl3pPr marL="686440" indent="0">
              <a:buNone/>
              <a:defRPr sz="1802"/>
            </a:lvl3pPr>
            <a:lvl4pPr marL="1029660" indent="0">
              <a:buNone/>
              <a:defRPr sz="1501"/>
            </a:lvl4pPr>
            <a:lvl5pPr marL="1372880" indent="0">
              <a:buNone/>
              <a:defRPr sz="1501"/>
            </a:lvl5pPr>
            <a:lvl6pPr marL="1716100" indent="0">
              <a:buNone/>
              <a:defRPr sz="1501"/>
            </a:lvl6pPr>
            <a:lvl7pPr marL="2059320" indent="0">
              <a:buNone/>
              <a:defRPr sz="1501"/>
            </a:lvl7pPr>
            <a:lvl8pPr marL="2402540" indent="0">
              <a:buNone/>
              <a:defRPr sz="1501"/>
            </a:lvl8pPr>
            <a:lvl9pPr marL="2745760" indent="0">
              <a:buNone/>
              <a:defRPr sz="1501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3530459"/>
            <a:ext cx="7796046" cy="512328"/>
          </a:xfrm>
        </p:spPr>
        <p:txBody>
          <a:bodyPr anchor="t"/>
          <a:lstStyle>
            <a:lvl1pPr marL="0" indent="0" algn="l">
              <a:buNone/>
              <a:defRPr sz="1201"/>
            </a:lvl1pPr>
            <a:lvl2pPr marL="343220" indent="0">
              <a:buNone/>
              <a:defRPr sz="1051"/>
            </a:lvl2pPr>
            <a:lvl3pPr marL="686440" indent="0">
              <a:buNone/>
              <a:defRPr sz="901"/>
            </a:lvl3pPr>
            <a:lvl4pPr marL="1029660" indent="0">
              <a:buNone/>
              <a:defRPr sz="751"/>
            </a:lvl4pPr>
            <a:lvl5pPr marL="1372880" indent="0">
              <a:buNone/>
              <a:defRPr sz="751"/>
            </a:lvl5pPr>
            <a:lvl6pPr marL="1716100" indent="0">
              <a:buNone/>
              <a:defRPr sz="751"/>
            </a:lvl6pPr>
            <a:lvl7pPr marL="2059320" indent="0">
              <a:buNone/>
              <a:defRPr sz="751"/>
            </a:lvl7pPr>
            <a:lvl8pPr marL="2402540" indent="0">
              <a:buNone/>
              <a:defRPr sz="751"/>
            </a:lvl8pPr>
            <a:lvl9pPr marL="2745760" indent="0">
              <a:buNone/>
              <a:defRPr sz="75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73562" y="4321999"/>
            <a:ext cx="2838450" cy="374199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F9FFC188-AAE5-4342-B287-51C6D4C31314}" type="datetimeFigureOut">
              <a:rPr lang="en-GB" smtClean="0">
                <a:solidFill>
                  <a:prstClr val="black"/>
                </a:solidFill>
                <a:latin typeface="Impact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22/07/2016</a:t>
            </a:fld>
            <a:endParaRPr lang="en-GB">
              <a:solidFill>
                <a:prstClr val="black"/>
              </a:solidFill>
              <a:latin typeface="Impact"/>
              <a:ea typeface="+mn-e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14352" y="4321999"/>
            <a:ext cx="4124789" cy="374199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/>
              </a:solidFill>
              <a:latin typeface="Impact"/>
              <a:ea typeface="+mn-ea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715341" y="4321999"/>
            <a:ext cx="680390" cy="374199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C3120DCF-7435-4AB8-9DE2-DF64598019CE}" type="slidenum">
              <a:rPr lang="en-GB" smtClean="0">
                <a:solidFill>
                  <a:prstClr val="black"/>
                </a:solidFill>
                <a:latin typeface="Impact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>
              <a:solidFill>
                <a:prstClr val="black"/>
              </a:solidFill>
              <a:latin typeface="Impac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12354346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2" y="514828"/>
            <a:ext cx="7797677" cy="2398396"/>
          </a:xfrm>
        </p:spPr>
        <p:txBody>
          <a:bodyPr anchor="ctr">
            <a:normAutofit/>
          </a:bodyPr>
          <a:lstStyle>
            <a:lvl1pPr algn="ctr">
              <a:defRPr sz="360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6" y="3082602"/>
            <a:ext cx="7796047" cy="956089"/>
          </a:xfrm>
        </p:spPr>
        <p:txBody>
          <a:bodyPr anchor="ctr">
            <a:normAutofit/>
          </a:bodyPr>
          <a:lstStyle>
            <a:lvl1pPr marL="0" indent="0" algn="ctr">
              <a:buNone/>
              <a:defRPr sz="1351"/>
            </a:lvl1pPr>
            <a:lvl2pPr marL="343220" indent="0">
              <a:buNone/>
              <a:defRPr sz="1051"/>
            </a:lvl2pPr>
            <a:lvl3pPr marL="686440" indent="0">
              <a:buNone/>
              <a:defRPr sz="901"/>
            </a:lvl3pPr>
            <a:lvl4pPr marL="1029660" indent="0">
              <a:buNone/>
              <a:defRPr sz="751"/>
            </a:lvl4pPr>
            <a:lvl5pPr marL="1372880" indent="0">
              <a:buNone/>
              <a:defRPr sz="751"/>
            </a:lvl5pPr>
            <a:lvl6pPr marL="1716100" indent="0">
              <a:buNone/>
              <a:defRPr sz="751"/>
            </a:lvl6pPr>
            <a:lvl7pPr marL="2059320" indent="0">
              <a:buNone/>
              <a:defRPr sz="751"/>
            </a:lvl7pPr>
            <a:lvl8pPr marL="2402540" indent="0">
              <a:buNone/>
              <a:defRPr sz="751"/>
            </a:lvl8pPr>
            <a:lvl9pPr marL="2745760" indent="0">
              <a:buNone/>
              <a:defRPr sz="75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73562" y="4321999"/>
            <a:ext cx="2838450" cy="374199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F9FFC188-AAE5-4342-B287-51C6D4C31314}" type="datetimeFigureOut">
              <a:rPr lang="en-GB" smtClean="0">
                <a:solidFill>
                  <a:prstClr val="black"/>
                </a:solidFill>
                <a:latin typeface="Impact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22/07/2016</a:t>
            </a:fld>
            <a:endParaRPr lang="en-GB">
              <a:solidFill>
                <a:prstClr val="black"/>
              </a:solidFill>
              <a:latin typeface="Impact"/>
              <a:ea typeface="+mn-e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14352" y="4321999"/>
            <a:ext cx="4124789" cy="374199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/>
              </a:solidFill>
              <a:latin typeface="Impact"/>
              <a:ea typeface="+mn-ea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715341" y="4321999"/>
            <a:ext cx="680390" cy="374199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C3120DCF-7435-4AB8-9DE2-DF64598019CE}" type="slidenum">
              <a:rPr lang="en-GB" smtClean="0">
                <a:solidFill>
                  <a:prstClr val="black"/>
                </a:solidFill>
                <a:latin typeface="Impact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>
              <a:solidFill>
                <a:prstClr val="black"/>
              </a:solidFill>
              <a:latin typeface="Impac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50530232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300" y="514826"/>
            <a:ext cx="7143765" cy="2189554"/>
          </a:xfrm>
        </p:spPr>
        <p:txBody>
          <a:bodyPr anchor="ctr">
            <a:normAutofit/>
          </a:bodyPr>
          <a:lstStyle>
            <a:lvl1pPr algn="ctr">
              <a:defRPr sz="360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162699" y="2710031"/>
            <a:ext cx="6500967" cy="283588"/>
          </a:xfrm>
        </p:spPr>
        <p:txBody>
          <a:bodyPr anchor="t">
            <a:normAutofit/>
          </a:bodyPr>
          <a:lstStyle>
            <a:lvl1pPr marL="0" indent="0" algn="r">
              <a:buNone/>
              <a:defRPr sz="105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3220" indent="0">
              <a:buNone/>
              <a:defRPr sz="1051"/>
            </a:lvl2pPr>
            <a:lvl3pPr marL="686440" indent="0">
              <a:buNone/>
              <a:defRPr sz="901"/>
            </a:lvl3pPr>
            <a:lvl4pPr marL="1029660" indent="0">
              <a:buNone/>
              <a:defRPr sz="751"/>
            </a:lvl4pPr>
            <a:lvl5pPr marL="1372880" indent="0">
              <a:buNone/>
              <a:defRPr sz="751"/>
            </a:lvl5pPr>
            <a:lvl6pPr marL="1716100" indent="0">
              <a:buNone/>
              <a:defRPr sz="751"/>
            </a:lvl6pPr>
            <a:lvl7pPr marL="2059320" indent="0">
              <a:buNone/>
              <a:defRPr sz="751"/>
            </a:lvl7pPr>
            <a:lvl8pPr marL="2402540" indent="0">
              <a:buNone/>
              <a:defRPr sz="751"/>
            </a:lvl8pPr>
            <a:lvl9pPr marL="2745760" indent="0">
              <a:buNone/>
              <a:defRPr sz="75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3082602"/>
            <a:ext cx="7797662" cy="95207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351"/>
            </a:lvl1pPr>
            <a:lvl2pPr marL="343220" indent="0">
              <a:buNone/>
              <a:defRPr sz="1051"/>
            </a:lvl2pPr>
            <a:lvl3pPr marL="686440" indent="0">
              <a:buNone/>
              <a:defRPr sz="901"/>
            </a:lvl3pPr>
            <a:lvl4pPr marL="1029660" indent="0">
              <a:buNone/>
              <a:defRPr sz="751"/>
            </a:lvl4pPr>
            <a:lvl5pPr marL="1372880" indent="0">
              <a:buNone/>
              <a:defRPr sz="751"/>
            </a:lvl5pPr>
            <a:lvl6pPr marL="1716100" indent="0">
              <a:buNone/>
              <a:defRPr sz="751"/>
            </a:lvl6pPr>
            <a:lvl7pPr marL="2059320" indent="0">
              <a:buNone/>
              <a:defRPr sz="751"/>
            </a:lvl7pPr>
            <a:lvl8pPr marL="2402540" indent="0">
              <a:buNone/>
              <a:defRPr sz="751"/>
            </a:lvl8pPr>
            <a:lvl9pPr marL="2745760" indent="0">
              <a:buNone/>
              <a:defRPr sz="75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73562" y="4321999"/>
            <a:ext cx="2838450" cy="374199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F9FFC188-AAE5-4342-B287-51C6D4C31314}" type="datetimeFigureOut">
              <a:rPr lang="en-GB" smtClean="0">
                <a:solidFill>
                  <a:prstClr val="black"/>
                </a:solidFill>
                <a:latin typeface="Impact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22/07/2016</a:t>
            </a:fld>
            <a:endParaRPr lang="en-GB">
              <a:solidFill>
                <a:prstClr val="black"/>
              </a:solidFill>
              <a:latin typeface="Impact"/>
              <a:ea typeface="+mn-e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14352" y="4321999"/>
            <a:ext cx="4124789" cy="374199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/>
              </a:solidFill>
              <a:latin typeface="Impact"/>
              <a:ea typeface="+mn-ea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715341" y="4321999"/>
            <a:ext cx="680390" cy="374199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C3120DCF-7435-4AB8-9DE2-DF64598019CE}" type="slidenum">
              <a:rPr lang="en-GB" smtClean="0">
                <a:solidFill>
                  <a:prstClr val="black"/>
                </a:solidFill>
                <a:latin typeface="Impact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>
              <a:solidFill>
                <a:prstClr val="black"/>
              </a:solidFill>
              <a:latin typeface="Impact"/>
              <a:ea typeface="+mn-e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4280" y="666504"/>
            <a:ext cx="457200" cy="438988"/>
          </a:xfrm>
          <a:prstGeom prst="rect">
            <a:avLst/>
          </a:prstGeom>
        </p:spPr>
        <p:txBody>
          <a:bodyPr vert="horz" lIns="68644" tIns="34322" rIns="68644" bIns="34322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6006" dirty="0">
                <a:solidFill>
                  <a:prstClr val="black"/>
                </a:solidFill>
                <a:effectLst/>
                <a:latin typeface="Impact"/>
                <a:ea typeface="+mn-ea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97147" y="2181880"/>
            <a:ext cx="457200" cy="438988"/>
          </a:xfrm>
          <a:prstGeom prst="rect">
            <a:avLst/>
          </a:prstGeom>
        </p:spPr>
        <p:txBody>
          <a:bodyPr vert="horz" lIns="68644" tIns="34322" rIns="68644" bIns="34322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fontAlgn="auto">
              <a:spcAft>
                <a:spcPts val="0"/>
              </a:spcAft>
            </a:pPr>
            <a:r>
              <a:rPr lang="en-US" sz="6006" dirty="0">
                <a:solidFill>
                  <a:prstClr val="black"/>
                </a:solidFill>
                <a:effectLst/>
                <a:latin typeface="Impact"/>
                <a:ea typeface="+mn-ea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1673983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1294089"/>
            <a:ext cx="7796030" cy="1885621"/>
          </a:xfrm>
        </p:spPr>
        <p:txBody>
          <a:bodyPr anchor="b">
            <a:normAutofit/>
          </a:bodyPr>
          <a:lstStyle>
            <a:lvl1pPr algn="l">
              <a:defRPr sz="360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3188551"/>
            <a:ext cx="7796030" cy="856275"/>
          </a:xfrm>
        </p:spPr>
        <p:txBody>
          <a:bodyPr anchor="t">
            <a:normAutofit/>
          </a:bodyPr>
          <a:lstStyle>
            <a:lvl1pPr marL="0" indent="0" algn="l">
              <a:buNone/>
              <a:defRPr sz="1351"/>
            </a:lvl1pPr>
            <a:lvl2pPr marL="343220" indent="0">
              <a:buNone/>
              <a:defRPr sz="1051"/>
            </a:lvl2pPr>
            <a:lvl3pPr marL="686440" indent="0">
              <a:buNone/>
              <a:defRPr sz="901"/>
            </a:lvl3pPr>
            <a:lvl4pPr marL="1029660" indent="0">
              <a:buNone/>
              <a:defRPr sz="751"/>
            </a:lvl4pPr>
            <a:lvl5pPr marL="1372880" indent="0">
              <a:buNone/>
              <a:defRPr sz="751"/>
            </a:lvl5pPr>
            <a:lvl6pPr marL="1716100" indent="0">
              <a:buNone/>
              <a:defRPr sz="751"/>
            </a:lvl6pPr>
            <a:lvl7pPr marL="2059320" indent="0">
              <a:buNone/>
              <a:defRPr sz="751"/>
            </a:lvl7pPr>
            <a:lvl8pPr marL="2402540" indent="0">
              <a:buNone/>
              <a:defRPr sz="751"/>
            </a:lvl8pPr>
            <a:lvl9pPr marL="2745760" indent="0">
              <a:buNone/>
              <a:defRPr sz="75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73562" y="4321999"/>
            <a:ext cx="2838450" cy="374199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F9FFC188-AAE5-4342-B287-51C6D4C31314}" type="datetimeFigureOut">
              <a:rPr lang="en-GB" smtClean="0">
                <a:solidFill>
                  <a:prstClr val="black"/>
                </a:solidFill>
                <a:latin typeface="Impact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22/07/2016</a:t>
            </a:fld>
            <a:endParaRPr lang="en-GB">
              <a:solidFill>
                <a:prstClr val="black"/>
              </a:solidFill>
              <a:latin typeface="Impact"/>
              <a:ea typeface="+mn-e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14352" y="4321999"/>
            <a:ext cx="4124789" cy="374199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/>
              </a:solidFill>
              <a:latin typeface="Impact"/>
              <a:ea typeface="+mn-ea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715341" y="4321999"/>
            <a:ext cx="680390" cy="374199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C3120DCF-7435-4AB8-9DE2-DF64598019CE}" type="slidenum">
              <a:rPr lang="en-GB" smtClean="0">
                <a:solidFill>
                  <a:prstClr val="black"/>
                </a:solidFill>
                <a:latin typeface="Impact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>
              <a:solidFill>
                <a:prstClr val="black"/>
              </a:solidFill>
              <a:latin typeface="Impac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65235537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14351" y="514827"/>
            <a:ext cx="7796030" cy="864774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14352" y="1548979"/>
            <a:ext cx="2482596" cy="432597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1802" b="0">
                <a:solidFill>
                  <a:schemeClr val="accent1"/>
                </a:solidFill>
              </a:defRPr>
            </a:lvl1pPr>
            <a:lvl2pPr marL="343220" indent="0">
              <a:buNone/>
              <a:defRPr sz="1501" b="1"/>
            </a:lvl2pPr>
            <a:lvl3pPr marL="686440" indent="0">
              <a:buNone/>
              <a:defRPr sz="1351" b="1"/>
            </a:lvl3pPr>
            <a:lvl4pPr marL="1029660" indent="0">
              <a:buNone/>
              <a:defRPr sz="1201" b="1"/>
            </a:lvl4pPr>
            <a:lvl5pPr marL="1372880" indent="0">
              <a:buNone/>
              <a:defRPr sz="1201" b="1"/>
            </a:lvl5pPr>
            <a:lvl6pPr marL="1716100" indent="0">
              <a:buNone/>
              <a:defRPr sz="1201" b="1"/>
            </a:lvl6pPr>
            <a:lvl7pPr marL="2059320" indent="0">
              <a:buNone/>
              <a:defRPr sz="1201" b="1"/>
            </a:lvl7pPr>
            <a:lvl8pPr marL="2402540" indent="0">
              <a:buNone/>
              <a:defRPr sz="1201" b="1"/>
            </a:lvl8pPr>
            <a:lvl9pPr marL="2745760" indent="0">
              <a:buNone/>
              <a:defRPr sz="120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4352" y="1981577"/>
            <a:ext cx="2482596" cy="2053095"/>
          </a:xfrm>
        </p:spPr>
        <p:txBody>
          <a:bodyPr anchor="t">
            <a:normAutofit/>
          </a:bodyPr>
          <a:lstStyle>
            <a:lvl1pPr marL="0" indent="0" algn="ctr">
              <a:buNone/>
              <a:defRPr sz="1051"/>
            </a:lvl1pPr>
            <a:lvl2pPr marL="343220" indent="0">
              <a:buNone/>
              <a:defRPr sz="901"/>
            </a:lvl2pPr>
            <a:lvl3pPr marL="686440" indent="0">
              <a:buNone/>
              <a:defRPr sz="751"/>
            </a:lvl3pPr>
            <a:lvl4pPr marL="1029660" indent="0">
              <a:buNone/>
              <a:defRPr sz="676"/>
            </a:lvl4pPr>
            <a:lvl5pPr marL="1372880" indent="0">
              <a:buNone/>
              <a:defRPr sz="676"/>
            </a:lvl5pPr>
            <a:lvl6pPr marL="1716100" indent="0">
              <a:buNone/>
              <a:defRPr sz="676"/>
            </a:lvl6pPr>
            <a:lvl7pPr marL="2059320" indent="0">
              <a:buNone/>
              <a:defRPr sz="676"/>
            </a:lvl7pPr>
            <a:lvl8pPr marL="2402540" indent="0">
              <a:buNone/>
              <a:defRPr sz="676"/>
            </a:lvl8pPr>
            <a:lvl9pPr marL="2745760" indent="0">
              <a:buNone/>
              <a:defRPr sz="67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5967" y="1548979"/>
            <a:ext cx="2482596" cy="432597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1802" b="0">
                <a:solidFill>
                  <a:schemeClr val="accent1"/>
                </a:solidFill>
              </a:defRPr>
            </a:lvl1pPr>
            <a:lvl2pPr marL="343220" indent="0">
              <a:buNone/>
              <a:defRPr sz="1501" b="1"/>
            </a:lvl2pPr>
            <a:lvl3pPr marL="686440" indent="0">
              <a:buNone/>
              <a:defRPr sz="1351" b="1"/>
            </a:lvl3pPr>
            <a:lvl4pPr marL="1029660" indent="0">
              <a:buNone/>
              <a:defRPr sz="1201" b="1"/>
            </a:lvl4pPr>
            <a:lvl5pPr marL="1372880" indent="0">
              <a:buNone/>
              <a:defRPr sz="1201" b="1"/>
            </a:lvl5pPr>
            <a:lvl6pPr marL="1716100" indent="0">
              <a:buNone/>
              <a:defRPr sz="1201" b="1"/>
            </a:lvl6pPr>
            <a:lvl7pPr marL="2059320" indent="0">
              <a:buNone/>
              <a:defRPr sz="1201" b="1"/>
            </a:lvl7pPr>
            <a:lvl8pPr marL="2402540" indent="0">
              <a:buNone/>
              <a:defRPr sz="1201" b="1"/>
            </a:lvl8pPr>
            <a:lvl9pPr marL="2745760" indent="0">
              <a:buNone/>
              <a:defRPr sz="120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175966" y="1981577"/>
            <a:ext cx="2482596" cy="2053095"/>
          </a:xfrm>
        </p:spPr>
        <p:txBody>
          <a:bodyPr anchor="t">
            <a:normAutofit/>
          </a:bodyPr>
          <a:lstStyle>
            <a:lvl1pPr marL="0" indent="0" algn="ctr">
              <a:buNone/>
              <a:defRPr sz="1051"/>
            </a:lvl1pPr>
            <a:lvl2pPr marL="343220" indent="0">
              <a:buNone/>
              <a:defRPr sz="901"/>
            </a:lvl2pPr>
            <a:lvl3pPr marL="686440" indent="0">
              <a:buNone/>
              <a:defRPr sz="751"/>
            </a:lvl3pPr>
            <a:lvl4pPr marL="1029660" indent="0">
              <a:buNone/>
              <a:defRPr sz="676"/>
            </a:lvl4pPr>
            <a:lvl5pPr marL="1372880" indent="0">
              <a:buNone/>
              <a:defRPr sz="676"/>
            </a:lvl5pPr>
            <a:lvl6pPr marL="1716100" indent="0">
              <a:buNone/>
              <a:defRPr sz="676"/>
            </a:lvl6pPr>
            <a:lvl7pPr marL="2059320" indent="0">
              <a:buNone/>
              <a:defRPr sz="676"/>
            </a:lvl7pPr>
            <a:lvl8pPr marL="2402540" indent="0">
              <a:buNone/>
              <a:defRPr sz="676"/>
            </a:lvl8pPr>
            <a:lvl9pPr marL="2745760" indent="0">
              <a:buNone/>
              <a:defRPr sz="67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7785" y="1548979"/>
            <a:ext cx="2482596" cy="432597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1802" b="0">
                <a:solidFill>
                  <a:schemeClr val="accent1"/>
                </a:solidFill>
              </a:defRPr>
            </a:lvl1pPr>
            <a:lvl2pPr marL="343220" indent="0">
              <a:buNone/>
              <a:defRPr sz="1501" b="1"/>
            </a:lvl2pPr>
            <a:lvl3pPr marL="686440" indent="0">
              <a:buNone/>
              <a:defRPr sz="1351" b="1"/>
            </a:lvl3pPr>
            <a:lvl4pPr marL="1029660" indent="0">
              <a:buNone/>
              <a:defRPr sz="1201" b="1"/>
            </a:lvl4pPr>
            <a:lvl5pPr marL="1372880" indent="0">
              <a:buNone/>
              <a:defRPr sz="1201" b="1"/>
            </a:lvl5pPr>
            <a:lvl6pPr marL="1716100" indent="0">
              <a:buNone/>
              <a:defRPr sz="1201" b="1"/>
            </a:lvl6pPr>
            <a:lvl7pPr marL="2059320" indent="0">
              <a:buNone/>
              <a:defRPr sz="1201" b="1"/>
            </a:lvl7pPr>
            <a:lvl8pPr marL="2402540" indent="0">
              <a:buNone/>
              <a:defRPr sz="1201" b="1"/>
            </a:lvl8pPr>
            <a:lvl9pPr marL="2745760" indent="0">
              <a:buNone/>
              <a:defRPr sz="120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27785" y="1981577"/>
            <a:ext cx="2482596" cy="2053095"/>
          </a:xfrm>
        </p:spPr>
        <p:txBody>
          <a:bodyPr anchor="t">
            <a:normAutofit/>
          </a:bodyPr>
          <a:lstStyle>
            <a:lvl1pPr marL="0" indent="0" algn="ctr">
              <a:buNone/>
              <a:defRPr sz="1051"/>
            </a:lvl1pPr>
            <a:lvl2pPr marL="343220" indent="0">
              <a:buNone/>
              <a:defRPr sz="901"/>
            </a:lvl2pPr>
            <a:lvl3pPr marL="686440" indent="0">
              <a:buNone/>
              <a:defRPr sz="751"/>
            </a:lvl3pPr>
            <a:lvl4pPr marL="1029660" indent="0">
              <a:buNone/>
              <a:defRPr sz="676"/>
            </a:lvl4pPr>
            <a:lvl5pPr marL="1372880" indent="0">
              <a:buNone/>
              <a:defRPr sz="676"/>
            </a:lvl5pPr>
            <a:lvl6pPr marL="1716100" indent="0">
              <a:buNone/>
              <a:defRPr sz="676"/>
            </a:lvl6pPr>
            <a:lvl7pPr marL="2059320" indent="0">
              <a:buNone/>
              <a:defRPr sz="676"/>
            </a:lvl7pPr>
            <a:lvl8pPr marL="2402540" indent="0">
              <a:buNone/>
              <a:defRPr sz="676"/>
            </a:lvl8pPr>
            <a:lvl9pPr marL="2745760" indent="0">
              <a:buNone/>
              <a:defRPr sz="67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473562" y="4321999"/>
            <a:ext cx="2838450" cy="374199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F9FFC188-AAE5-4342-B287-51C6D4C31314}" type="datetimeFigureOut">
              <a:rPr lang="en-GB" smtClean="0">
                <a:solidFill>
                  <a:prstClr val="black"/>
                </a:solidFill>
                <a:latin typeface="Impact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22/07/2016</a:t>
            </a:fld>
            <a:endParaRPr lang="en-GB">
              <a:solidFill>
                <a:prstClr val="black"/>
              </a:solidFill>
              <a:latin typeface="Impact"/>
              <a:ea typeface="+mn-ea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14352" y="4321999"/>
            <a:ext cx="4124789" cy="374199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/>
              </a:solidFill>
              <a:latin typeface="Impact"/>
              <a:ea typeface="+mn-ea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715341" y="4321999"/>
            <a:ext cx="680390" cy="374199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C3120DCF-7435-4AB8-9DE2-DF64598019CE}" type="slidenum">
              <a:rPr lang="en-GB" smtClean="0">
                <a:solidFill>
                  <a:prstClr val="black"/>
                </a:solidFill>
                <a:latin typeface="Impact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>
              <a:solidFill>
                <a:prstClr val="black"/>
              </a:solidFill>
              <a:latin typeface="Impac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39549043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14351" y="514827"/>
            <a:ext cx="7797662" cy="864774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18880" y="2862417"/>
            <a:ext cx="2482596" cy="432597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1652" b="0">
                <a:solidFill>
                  <a:schemeClr val="accent1"/>
                </a:solidFill>
              </a:defRPr>
            </a:lvl1pPr>
            <a:lvl2pPr marL="343220" indent="0">
              <a:buNone/>
              <a:defRPr sz="1501" b="1"/>
            </a:lvl2pPr>
            <a:lvl3pPr marL="686440" indent="0">
              <a:buNone/>
              <a:defRPr sz="1351" b="1"/>
            </a:lvl3pPr>
            <a:lvl4pPr marL="1029660" indent="0">
              <a:buNone/>
              <a:defRPr sz="1201" b="1"/>
            </a:lvl4pPr>
            <a:lvl5pPr marL="1372880" indent="0">
              <a:buNone/>
              <a:defRPr sz="1201" b="1"/>
            </a:lvl5pPr>
            <a:lvl6pPr marL="1716100" indent="0">
              <a:buNone/>
              <a:defRPr sz="1201" b="1"/>
            </a:lvl6pPr>
            <a:lvl7pPr marL="2059320" indent="0">
              <a:buNone/>
              <a:defRPr sz="1201" b="1"/>
            </a:lvl7pPr>
            <a:lvl8pPr marL="2402540" indent="0">
              <a:buNone/>
              <a:defRPr sz="1201" b="1"/>
            </a:lvl8pPr>
            <a:lvl9pPr marL="2745760" indent="0">
              <a:buNone/>
              <a:defRPr sz="120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14335" y="1548980"/>
            <a:ext cx="2482596" cy="1153611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201"/>
            </a:lvl1pPr>
            <a:lvl2pPr marL="343220" indent="0">
              <a:buNone/>
              <a:defRPr sz="1201"/>
            </a:lvl2pPr>
            <a:lvl3pPr marL="686440" indent="0">
              <a:buNone/>
              <a:defRPr sz="1201"/>
            </a:lvl3pPr>
            <a:lvl4pPr marL="1029660" indent="0">
              <a:buNone/>
              <a:defRPr sz="1201"/>
            </a:lvl4pPr>
            <a:lvl5pPr marL="1372880" indent="0">
              <a:buNone/>
              <a:defRPr sz="1201"/>
            </a:lvl5pPr>
            <a:lvl6pPr marL="1716100" indent="0">
              <a:buNone/>
              <a:defRPr sz="1201"/>
            </a:lvl6pPr>
            <a:lvl7pPr marL="2059320" indent="0">
              <a:buNone/>
              <a:defRPr sz="1201"/>
            </a:lvl7pPr>
            <a:lvl8pPr marL="2402540" indent="0">
              <a:buNone/>
              <a:defRPr sz="1201"/>
            </a:lvl8pPr>
            <a:lvl9pPr marL="2745760" indent="0">
              <a:buNone/>
              <a:defRPr sz="1201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18880" y="3295015"/>
            <a:ext cx="2482596" cy="739659"/>
          </a:xfrm>
        </p:spPr>
        <p:txBody>
          <a:bodyPr anchor="t">
            <a:normAutofit/>
          </a:bodyPr>
          <a:lstStyle>
            <a:lvl1pPr marL="0" indent="0" algn="ctr">
              <a:buNone/>
              <a:defRPr sz="1051"/>
            </a:lvl1pPr>
            <a:lvl2pPr marL="343220" indent="0">
              <a:buNone/>
              <a:defRPr sz="901"/>
            </a:lvl2pPr>
            <a:lvl3pPr marL="686440" indent="0">
              <a:buNone/>
              <a:defRPr sz="751"/>
            </a:lvl3pPr>
            <a:lvl4pPr marL="1029660" indent="0">
              <a:buNone/>
              <a:defRPr sz="676"/>
            </a:lvl4pPr>
            <a:lvl5pPr marL="1372880" indent="0">
              <a:buNone/>
              <a:defRPr sz="676"/>
            </a:lvl5pPr>
            <a:lvl6pPr marL="1716100" indent="0">
              <a:buNone/>
              <a:defRPr sz="676"/>
            </a:lvl6pPr>
            <a:lvl7pPr marL="2059320" indent="0">
              <a:buNone/>
              <a:defRPr sz="676"/>
            </a:lvl7pPr>
            <a:lvl8pPr marL="2402540" indent="0">
              <a:buNone/>
              <a:defRPr sz="676"/>
            </a:lvl8pPr>
            <a:lvl9pPr marL="2745760" indent="0">
              <a:buNone/>
              <a:defRPr sz="67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8058" y="2862417"/>
            <a:ext cx="2482596" cy="432597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1652" b="0">
                <a:solidFill>
                  <a:schemeClr val="accent1"/>
                </a:solidFill>
              </a:defRPr>
            </a:lvl1pPr>
            <a:lvl2pPr marL="343220" indent="0">
              <a:buNone/>
              <a:defRPr sz="1501" b="1"/>
            </a:lvl2pPr>
            <a:lvl3pPr marL="686440" indent="0">
              <a:buNone/>
              <a:defRPr sz="1351" b="1"/>
            </a:lvl3pPr>
            <a:lvl4pPr marL="1029660" indent="0">
              <a:buNone/>
              <a:defRPr sz="1201" b="1"/>
            </a:lvl4pPr>
            <a:lvl5pPr marL="1372880" indent="0">
              <a:buNone/>
              <a:defRPr sz="1201" b="1"/>
            </a:lvl5pPr>
            <a:lvl6pPr marL="1716100" indent="0">
              <a:buNone/>
              <a:defRPr sz="1201" b="1"/>
            </a:lvl6pPr>
            <a:lvl7pPr marL="2059320" indent="0">
              <a:buNone/>
              <a:defRPr sz="1201" b="1"/>
            </a:lvl7pPr>
            <a:lvl8pPr marL="2402540" indent="0">
              <a:buNone/>
              <a:defRPr sz="1201" b="1"/>
            </a:lvl8pPr>
            <a:lvl9pPr marL="2745760" indent="0">
              <a:buNone/>
              <a:defRPr sz="120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176999" y="1548980"/>
            <a:ext cx="2482596" cy="1152494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201"/>
            </a:lvl1pPr>
            <a:lvl2pPr marL="343220" indent="0">
              <a:buNone/>
              <a:defRPr sz="1201"/>
            </a:lvl2pPr>
            <a:lvl3pPr marL="686440" indent="0">
              <a:buNone/>
              <a:defRPr sz="1201"/>
            </a:lvl3pPr>
            <a:lvl4pPr marL="1029660" indent="0">
              <a:buNone/>
              <a:defRPr sz="1201"/>
            </a:lvl4pPr>
            <a:lvl5pPr marL="1372880" indent="0">
              <a:buNone/>
              <a:defRPr sz="1201"/>
            </a:lvl5pPr>
            <a:lvl6pPr marL="1716100" indent="0">
              <a:buNone/>
              <a:defRPr sz="1201"/>
            </a:lvl6pPr>
            <a:lvl7pPr marL="2059320" indent="0">
              <a:buNone/>
              <a:defRPr sz="1201"/>
            </a:lvl7pPr>
            <a:lvl8pPr marL="2402540" indent="0">
              <a:buNone/>
              <a:defRPr sz="1201"/>
            </a:lvl8pPr>
            <a:lvl9pPr marL="2745760" indent="0">
              <a:buNone/>
              <a:defRPr sz="1201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176999" y="3295013"/>
            <a:ext cx="2483655" cy="739659"/>
          </a:xfrm>
        </p:spPr>
        <p:txBody>
          <a:bodyPr anchor="t">
            <a:normAutofit/>
          </a:bodyPr>
          <a:lstStyle>
            <a:lvl1pPr marL="0" indent="0" algn="ctr">
              <a:buNone/>
              <a:defRPr sz="1051"/>
            </a:lvl1pPr>
            <a:lvl2pPr marL="343220" indent="0">
              <a:buNone/>
              <a:defRPr sz="901"/>
            </a:lvl2pPr>
            <a:lvl3pPr marL="686440" indent="0">
              <a:buNone/>
              <a:defRPr sz="751"/>
            </a:lvl3pPr>
            <a:lvl4pPr marL="1029660" indent="0">
              <a:buNone/>
              <a:defRPr sz="676"/>
            </a:lvl4pPr>
            <a:lvl5pPr marL="1372880" indent="0">
              <a:buNone/>
              <a:defRPr sz="676"/>
            </a:lvl5pPr>
            <a:lvl6pPr marL="1716100" indent="0">
              <a:buNone/>
              <a:defRPr sz="676"/>
            </a:lvl6pPr>
            <a:lvl7pPr marL="2059320" indent="0">
              <a:buNone/>
              <a:defRPr sz="676"/>
            </a:lvl7pPr>
            <a:lvl8pPr marL="2402540" indent="0">
              <a:buNone/>
              <a:defRPr sz="676"/>
            </a:lvl8pPr>
            <a:lvl9pPr marL="2745760" indent="0">
              <a:buNone/>
              <a:defRPr sz="67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6708" y="2862417"/>
            <a:ext cx="2482596" cy="432597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1652" b="0">
                <a:solidFill>
                  <a:schemeClr val="accent1"/>
                </a:solidFill>
              </a:defRPr>
            </a:lvl1pPr>
            <a:lvl2pPr marL="343220" indent="0">
              <a:buNone/>
              <a:defRPr sz="1501" b="1"/>
            </a:lvl2pPr>
            <a:lvl3pPr marL="686440" indent="0">
              <a:buNone/>
              <a:defRPr sz="1351" b="1"/>
            </a:lvl3pPr>
            <a:lvl4pPr marL="1029660" indent="0">
              <a:buNone/>
              <a:defRPr sz="1201" b="1"/>
            </a:lvl4pPr>
            <a:lvl5pPr marL="1372880" indent="0">
              <a:buNone/>
              <a:defRPr sz="1201" b="1"/>
            </a:lvl5pPr>
            <a:lvl6pPr marL="1716100" indent="0">
              <a:buNone/>
              <a:defRPr sz="1201" b="1"/>
            </a:lvl6pPr>
            <a:lvl7pPr marL="2059320" indent="0">
              <a:buNone/>
              <a:defRPr sz="1201" b="1"/>
            </a:lvl7pPr>
            <a:lvl8pPr marL="2402540" indent="0">
              <a:buNone/>
              <a:defRPr sz="1201" b="1"/>
            </a:lvl8pPr>
            <a:lvl9pPr marL="2745760" indent="0">
              <a:buNone/>
              <a:defRPr sz="120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26614" y="1548978"/>
            <a:ext cx="2482596" cy="115396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201"/>
            </a:lvl1pPr>
            <a:lvl2pPr marL="343220" indent="0">
              <a:buNone/>
              <a:defRPr sz="1201"/>
            </a:lvl2pPr>
            <a:lvl3pPr marL="686440" indent="0">
              <a:buNone/>
              <a:defRPr sz="1201"/>
            </a:lvl3pPr>
            <a:lvl4pPr marL="1029660" indent="0">
              <a:buNone/>
              <a:defRPr sz="1201"/>
            </a:lvl4pPr>
            <a:lvl5pPr marL="1372880" indent="0">
              <a:buNone/>
              <a:defRPr sz="1201"/>
            </a:lvl5pPr>
            <a:lvl6pPr marL="1716100" indent="0">
              <a:buNone/>
              <a:defRPr sz="1201"/>
            </a:lvl6pPr>
            <a:lvl7pPr marL="2059320" indent="0">
              <a:buNone/>
              <a:defRPr sz="1201"/>
            </a:lvl7pPr>
            <a:lvl8pPr marL="2402540" indent="0">
              <a:buNone/>
              <a:defRPr sz="1201"/>
            </a:lvl8pPr>
            <a:lvl9pPr marL="2745760" indent="0">
              <a:buNone/>
              <a:defRPr sz="1201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26614" y="3295011"/>
            <a:ext cx="2482596" cy="739661"/>
          </a:xfrm>
        </p:spPr>
        <p:txBody>
          <a:bodyPr anchor="t">
            <a:normAutofit/>
          </a:bodyPr>
          <a:lstStyle>
            <a:lvl1pPr marL="0" indent="0" algn="ctr">
              <a:buNone/>
              <a:defRPr sz="1051"/>
            </a:lvl1pPr>
            <a:lvl2pPr marL="343220" indent="0">
              <a:buNone/>
              <a:defRPr sz="901"/>
            </a:lvl2pPr>
            <a:lvl3pPr marL="686440" indent="0">
              <a:buNone/>
              <a:defRPr sz="751"/>
            </a:lvl3pPr>
            <a:lvl4pPr marL="1029660" indent="0">
              <a:buNone/>
              <a:defRPr sz="676"/>
            </a:lvl4pPr>
            <a:lvl5pPr marL="1372880" indent="0">
              <a:buNone/>
              <a:defRPr sz="676"/>
            </a:lvl5pPr>
            <a:lvl6pPr marL="1716100" indent="0">
              <a:buNone/>
              <a:defRPr sz="676"/>
            </a:lvl6pPr>
            <a:lvl7pPr marL="2059320" indent="0">
              <a:buNone/>
              <a:defRPr sz="676"/>
            </a:lvl7pPr>
            <a:lvl8pPr marL="2402540" indent="0">
              <a:buNone/>
              <a:defRPr sz="676"/>
            </a:lvl8pPr>
            <a:lvl9pPr marL="2745760" indent="0">
              <a:buNone/>
              <a:defRPr sz="67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473562" y="4321999"/>
            <a:ext cx="2838450" cy="374199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F9FFC188-AAE5-4342-B287-51C6D4C31314}" type="datetimeFigureOut">
              <a:rPr lang="en-GB" smtClean="0">
                <a:solidFill>
                  <a:prstClr val="black"/>
                </a:solidFill>
                <a:latin typeface="Impact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22/07/2016</a:t>
            </a:fld>
            <a:endParaRPr lang="en-GB">
              <a:solidFill>
                <a:prstClr val="black"/>
              </a:solidFill>
              <a:latin typeface="Impact"/>
              <a:ea typeface="+mn-ea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14352" y="4321999"/>
            <a:ext cx="4124789" cy="374199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/>
              </a:solidFill>
              <a:latin typeface="Impact"/>
              <a:ea typeface="+mn-ea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715341" y="4321999"/>
            <a:ext cx="680390" cy="374199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C3120DCF-7435-4AB8-9DE2-DF64598019CE}" type="slidenum">
              <a:rPr lang="en-GB" smtClean="0">
                <a:solidFill>
                  <a:prstClr val="black"/>
                </a:solidFill>
                <a:latin typeface="Impact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>
              <a:solidFill>
                <a:prstClr val="black"/>
              </a:solidFill>
              <a:latin typeface="Impac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85624389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1548980"/>
            <a:ext cx="7796030" cy="2485692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73562" y="4321999"/>
            <a:ext cx="2838450" cy="374199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F9FFC188-AAE5-4342-B287-51C6D4C31314}" type="datetimeFigureOut">
              <a:rPr lang="en-GB" smtClean="0">
                <a:solidFill>
                  <a:prstClr val="black"/>
                </a:solidFill>
                <a:latin typeface="Impact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22/07/2016</a:t>
            </a:fld>
            <a:endParaRPr lang="en-GB">
              <a:solidFill>
                <a:prstClr val="black"/>
              </a:solidFill>
              <a:latin typeface="Impact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4352" y="4321999"/>
            <a:ext cx="4124789" cy="374199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/>
              </a:solidFill>
              <a:latin typeface="Impact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15341" y="4321999"/>
            <a:ext cx="680390" cy="374199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C3120DCF-7435-4AB8-9DE2-DF64598019CE}" type="slidenum">
              <a:rPr lang="en-GB" smtClean="0">
                <a:solidFill>
                  <a:prstClr val="black"/>
                </a:solidFill>
                <a:latin typeface="Impact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>
              <a:solidFill>
                <a:prstClr val="black"/>
              </a:solidFill>
              <a:latin typeface="Impac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60387490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1897" y="514828"/>
            <a:ext cx="1698485" cy="351984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2" y="514828"/>
            <a:ext cx="5928323" cy="3519845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73562" y="4321999"/>
            <a:ext cx="2838450" cy="374199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F9FFC188-AAE5-4342-B287-51C6D4C31314}" type="datetimeFigureOut">
              <a:rPr lang="en-GB" smtClean="0">
                <a:solidFill>
                  <a:prstClr val="black"/>
                </a:solidFill>
                <a:latin typeface="Impact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22/07/2016</a:t>
            </a:fld>
            <a:endParaRPr lang="en-GB">
              <a:solidFill>
                <a:prstClr val="black"/>
              </a:solidFill>
              <a:latin typeface="Impact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4352" y="4321999"/>
            <a:ext cx="4124789" cy="374199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/>
              </a:solidFill>
              <a:latin typeface="Impact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15341" y="4321999"/>
            <a:ext cx="680390" cy="374199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C3120DCF-7435-4AB8-9DE2-DF64598019CE}" type="slidenum">
              <a:rPr lang="en-GB" smtClean="0">
                <a:solidFill>
                  <a:prstClr val="black"/>
                </a:solidFill>
                <a:latin typeface="Impact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>
              <a:solidFill>
                <a:prstClr val="black"/>
              </a:solidFill>
              <a:latin typeface="Impac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28726996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4179"/>
            <a:ext cx="6858000" cy="1792358"/>
          </a:xfrm>
        </p:spPr>
        <p:txBody>
          <a:bodyPr anchor="b">
            <a:normAutofit/>
          </a:bodyPr>
          <a:lstStyle>
            <a:lvl1pPr algn="ctr">
              <a:defRPr sz="33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4030"/>
            <a:ext cx="6858000" cy="1242971"/>
          </a:xfrm>
        </p:spPr>
        <p:txBody>
          <a:bodyPr>
            <a:normAutofit/>
          </a:bodyPr>
          <a:lstStyle>
            <a:lvl1pPr marL="0" indent="0" algn="ctr">
              <a:buNone/>
              <a:defRPr sz="135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57415" indent="0" algn="ctr">
              <a:buNone/>
              <a:defRPr sz="1576"/>
            </a:lvl2pPr>
            <a:lvl3pPr marL="514830" indent="0" algn="ctr">
              <a:buNone/>
              <a:defRPr sz="1351"/>
            </a:lvl3pPr>
            <a:lvl4pPr marL="772245" indent="0" algn="ctr">
              <a:buNone/>
              <a:defRPr sz="1126"/>
            </a:lvl4pPr>
            <a:lvl5pPr marL="1029660" indent="0" algn="ctr">
              <a:buNone/>
              <a:defRPr sz="1126"/>
            </a:lvl5pPr>
            <a:lvl6pPr marL="1287075" indent="0" algn="ctr">
              <a:buNone/>
              <a:defRPr sz="1126"/>
            </a:lvl6pPr>
            <a:lvl7pPr marL="1544490" indent="0" algn="ctr">
              <a:buNone/>
              <a:defRPr sz="1126"/>
            </a:lvl7pPr>
            <a:lvl8pPr marL="1801905" indent="0" algn="ctr">
              <a:buNone/>
              <a:defRPr sz="1126"/>
            </a:lvl8pPr>
            <a:lvl9pPr marL="2059320" indent="0" algn="ctr">
              <a:buNone/>
              <a:defRPr sz="1126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7/22/2016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912096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2" y="1370486"/>
            <a:ext cx="3886200" cy="326652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2" y="1370486"/>
            <a:ext cx="3886200" cy="326652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AD0EA-EF0C-43BB-A8D1-5EF135D8B127}" type="datetimeFigureOut">
              <a:rPr lang="en-GB" smtClean="0"/>
              <a:t>22/07/2016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0BEDD-1385-4EC2-9A49-4C4E1C0B6FFB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524" y="272294"/>
            <a:ext cx="1717568" cy="2877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22815" y="150975"/>
            <a:ext cx="1403085" cy="53042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670964" y="681404"/>
            <a:ext cx="22809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rgbClr val="0A2766"/>
                </a:solidFill>
                <a:latin typeface="FS Lola" panose="02000506050000020004" pitchFamily="50" charset="0"/>
              </a:rPr>
              <a:t>community.teachfirst.org.uk</a:t>
            </a:r>
          </a:p>
        </p:txBody>
      </p:sp>
    </p:spTree>
    <p:extLst>
      <p:ext uri="{BB962C8B-B14F-4D97-AF65-F5344CB8AC3E}">
        <p14:creationId xmlns:p14="http://schemas.microsoft.com/office/powerpoint/2010/main" val="63240066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smtClean="0"/>
              <a:t>7/22/2016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496577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5507"/>
            <a:ext cx="7886700" cy="2140386"/>
          </a:xfrm>
        </p:spPr>
        <p:txBody>
          <a:bodyPr anchor="b">
            <a:normAutofit/>
          </a:bodyPr>
          <a:lstStyle>
            <a:lvl1pPr>
              <a:defRPr sz="3378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17638"/>
            <a:ext cx="7886700" cy="1126182"/>
          </a:xfrm>
        </p:spPr>
        <p:txBody>
          <a:bodyPr anchor="t">
            <a:normAutofit/>
          </a:bodyPr>
          <a:lstStyle>
            <a:lvl1pPr marL="0" indent="0">
              <a:buNone/>
              <a:defRPr sz="135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57415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2pPr>
            <a:lvl3pPr marL="514830" indent="0">
              <a:buNone/>
              <a:defRPr sz="901">
                <a:solidFill>
                  <a:schemeClr val="tx1">
                    <a:tint val="75000"/>
                  </a:schemeClr>
                </a:solidFill>
              </a:defRPr>
            </a:lvl3pPr>
            <a:lvl4pPr marL="77224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4pPr>
            <a:lvl5pPr marL="102966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5pPr>
            <a:lvl6pPr marL="128707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6pPr>
            <a:lvl7pPr marL="154449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7pPr>
            <a:lvl8pPr marL="180190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8pPr>
            <a:lvl9pPr marL="205932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7/22/2016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530720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372871"/>
            <a:ext cx="3886200" cy="32665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72871"/>
            <a:ext cx="3886200" cy="32665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smtClean="0"/>
              <a:t>7/22/2016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931831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262557"/>
            <a:ext cx="3867150" cy="619848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351" b="1"/>
            </a:lvl1pPr>
            <a:lvl2pPr marL="257415" indent="0">
              <a:buNone/>
              <a:defRPr sz="1126" b="1"/>
            </a:lvl2pPr>
            <a:lvl3pPr marL="514830" indent="0">
              <a:buNone/>
              <a:defRPr sz="1013" b="1"/>
            </a:lvl3pPr>
            <a:lvl4pPr marL="772245" indent="0">
              <a:buNone/>
              <a:defRPr sz="901" b="1"/>
            </a:lvl4pPr>
            <a:lvl5pPr marL="1029660" indent="0">
              <a:buNone/>
              <a:defRPr sz="901" b="1"/>
            </a:lvl5pPr>
            <a:lvl6pPr marL="1287075" indent="0">
              <a:buNone/>
              <a:defRPr sz="901" b="1"/>
            </a:lvl6pPr>
            <a:lvl7pPr marL="1544490" indent="0">
              <a:buNone/>
              <a:defRPr sz="901" b="1"/>
            </a:lvl7pPr>
            <a:lvl8pPr marL="1801905" indent="0">
              <a:buNone/>
              <a:defRPr sz="901" b="1"/>
            </a:lvl8pPr>
            <a:lvl9pPr marL="2059320" indent="0">
              <a:buNone/>
              <a:defRPr sz="901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1882405"/>
            <a:ext cx="3867150" cy="27629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2556"/>
            <a:ext cx="3886201" cy="619847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351" b="1"/>
            </a:lvl1pPr>
            <a:lvl2pPr marL="257415" indent="0">
              <a:buNone/>
              <a:defRPr sz="1126" b="1"/>
            </a:lvl2pPr>
            <a:lvl3pPr marL="514830" indent="0">
              <a:buNone/>
              <a:defRPr sz="1013" b="1"/>
            </a:lvl3pPr>
            <a:lvl4pPr marL="772245" indent="0">
              <a:buNone/>
              <a:defRPr sz="901" b="1"/>
            </a:lvl4pPr>
            <a:lvl5pPr marL="1029660" indent="0">
              <a:buNone/>
              <a:defRPr sz="901" b="1"/>
            </a:lvl5pPr>
            <a:lvl6pPr marL="1287075" indent="0">
              <a:buNone/>
              <a:defRPr sz="901" b="1"/>
            </a:lvl6pPr>
            <a:lvl7pPr marL="1544490" indent="0">
              <a:buNone/>
              <a:defRPr sz="901" b="1"/>
            </a:lvl7pPr>
            <a:lvl8pPr marL="1801905" indent="0">
              <a:buNone/>
              <a:defRPr sz="901" b="1"/>
            </a:lvl8pPr>
            <a:lvl9pPr marL="2059320" indent="0">
              <a:buNone/>
              <a:defRPr sz="901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82405"/>
            <a:ext cx="3886201" cy="27629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smtClean="0"/>
              <a:t>7/22/2016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008602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smtClean="0"/>
              <a:t>7/22/2016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9562211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smtClean="0"/>
              <a:t>7/22/2016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217221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343219"/>
            <a:ext cx="2948940" cy="1201259"/>
          </a:xfrm>
        </p:spPr>
        <p:txBody>
          <a:bodyPr anchor="b">
            <a:normAutofit/>
          </a:bodyPr>
          <a:lstStyle>
            <a:lvl1pPr>
              <a:defRPr sz="1802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43638"/>
            <a:ext cx="4629150" cy="3660987"/>
          </a:xfrm>
        </p:spPr>
        <p:txBody>
          <a:bodyPr/>
          <a:lstStyle>
            <a:lvl1pPr>
              <a:defRPr sz="1802"/>
            </a:lvl1pPr>
            <a:lvl2pPr>
              <a:defRPr sz="1576"/>
            </a:lvl2pPr>
            <a:lvl3pPr>
              <a:defRPr sz="1351"/>
            </a:lvl3pPr>
            <a:lvl4pPr>
              <a:defRPr sz="1126"/>
            </a:lvl4pPr>
            <a:lvl5pPr>
              <a:defRPr sz="1126"/>
            </a:lvl5pPr>
            <a:lvl6pPr>
              <a:defRPr sz="1126"/>
            </a:lvl6pPr>
            <a:lvl7pPr>
              <a:defRPr sz="1126"/>
            </a:lvl7pPr>
            <a:lvl8pPr>
              <a:defRPr sz="1126"/>
            </a:lvl8pPr>
            <a:lvl9pPr>
              <a:defRPr sz="1126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1544478"/>
            <a:ext cx="2948940" cy="2860147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901"/>
            </a:lvl1pPr>
            <a:lvl2pPr marL="257415" indent="0">
              <a:buNone/>
              <a:defRPr sz="676"/>
            </a:lvl2pPr>
            <a:lvl3pPr marL="514830" indent="0">
              <a:buNone/>
              <a:defRPr sz="563"/>
            </a:lvl3pPr>
            <a:lvl4pPr marL="772245" indent="0">
              <a:buNone/>
              <a:defRPr sz="507"/>
            </a:lvl4pPr>
            <a:lvl5pPr marL="1029660" indent="0">
              <a:buNone/>
              <a:defRPr sz="507"/>
            </a:lvl5pPr>
            <a:lvl6pPr marL="1287075" indent="0">
              <a:buNone/>
              <a:defRPr sz="507"/>
            </a:lvl6pPr>
            <a:lvl7pPr marL="1544490" indent="0">
              <a:buNone/>
              <a:defRPr sz="507"/>
            </a:lvl7pPr>
            <a:lvl8pPr marL="1801905" indent="0">
              <a:buNone/>
              <a:defRPr sz="507"/>
            </a:lvl8pPr>
            <a:lvl9pPr marL="2059320" indent="0">
              <a:buNone/>
              <a:defRPr sz="50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smtClean="0"/>
              <a:t>7/22/2016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158861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343218"/>
            <a:ext cx="2948940" cy="1201261"/>
          </a:xfrm>
        </p:spPr>
        <p:txBody>
          <a:bodyPr anchor="b">
            <a:normAutofit/>
          </a:bodyPr>
          <a:lstStyle>
            <a:lvl1pPr>
              <a:defRPr sz="1802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743638"/>
            <a:ext cx="4629150" cy="3660987"/>
          </a:xfrm>
        </p:spPr>
        <p:txBody>
          <a:bodyPr/>
          <a:lstStyle>
            <a:lvl1pPr marL="0" indent="0">
              <a:buNone/>
              <a:defRPr sz="1802"/>
            </a:lvl1pPr>
            <a:lvl2pPr marL="257415" indent="0">
              <a:buNone/>
              <a:defRPr sz="1576"/>
            </a:lvl2pPr>
            <a:lvl3pPr marL="514830" indent="0">
              <a:buNone/>
              <a:defRPr sz="1351"/>
            </a:lvl3pPr>
            <a:lvl4pPr marL="772245" indent="0">
              <a:buNone/>
              <a:defRPr sz="1126"/>
            </a:lvl4pPr>
            <a:lvl5pPr marL="1029660" indent="0">
              <a:buNone/>
              <a:defRPr sz="1126"/>
            </a:lvl5pPr>
            <a:lvl6pPr marL="1287075" indent="0">
              <a:buNone/>
              <a:defRPr sz="1126"/>
            </a:lvl6pPr>
            <a:lvl7pPr marL="1544490" indent="0">
              <a:buNone/>
              <a:defRPr sz="1126"/>
            </a:lvl7pPr>
            <a:lvl8pPr marL="1801905" indent="0">
              <a:buNone/>
              <a:defRPr sz="1126"/>
            </a:lvl8pPr>
            <a:lvl9pPr marL="2059320" indent="0">
              <a:buNone/>
              <a:defRPr sz="1126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1544479"/>
            <a:ext cx="2948940" cy="2860146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901"/>
            </a:lvl1pPr>
            <a:lvl2pPr marL="257415" indent="0">
              <a:buNone/>
              <a:defRPr sz="676"/>
            </a:lvl2pPr>
            <a:lvl3pPr marL="514830" indent="0">
              <a:buNone/>
              <a:defRPr sz="563"/>
            </a:lvl3pPr>
            <a:lvl4pPr marL="772245" indent="0">
              <a:buNone/>
              <a:defRPr sz="507"/>
            </a:lvl4pPr>
            <a:lvl5pPr marL="1029660" indent="0">
              <a:buNone/>
              <a:defRPr sz="507"/>
            </a:lvl5pPr>
            <a:lvl6pPr marL="1287075" indent="0">
              <a:buNone/>
              <a:defRPr sz="507"/>
            </a:lvl6pPr>
            <a:lvl7pPr marL="1544490" indent="0">
              <a:buNone/>
              <a:defRPr sz="507"/>
            </a:lvl7pPr>
            <a:lvl8pPr marL="1801905" indent="0">
              <a:buNone/>
              <a:defRPr sz="507"/>
            </a:lvl8pPr>
            <a:lvl9pPr marL="2059320" indent="0">
              <a:buNone/>
              <a:defRPr sz="50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B0DB6-F5C7-45FB-8CF3-31B45F9C2DAC}" type="datetimeFigureOut">
              <a:rPr lang="en-US" smtClean="0"/>
              <a:t>7/22/2016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564914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smtClean="0"/>
              <a:t>7/22/2016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177417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0522"/>
            <a:ext cx="1971675" cy="436291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0523"/>
            <a:ext cx="5800725" cy="436291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smtClean="0"/>
              <a:t>7/22/2016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71359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4099"/>
            <a:ext cx="7886700" cy="99509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4" y="1262040"/>
            <a:ext cx="3868340" cy="618506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3" indent="0">
              <a:buNone/>
              <a:defRPr sz="1500" b="1"/>
            </a:lvl2pPr>
            <a:lvl3pPr marL="685805" indent="0">
              <a:buNone/>
              <a:defRPr sz="1349" b="1"/>
            </a:lvl3pPr>
            <a:lvl4pPr marL="1028708" indent="0">
              <a:buNone/>
              <a:defRPr sz="1200" b="1"/>
            </a:lvl4pPr>
            <a:lvl5pPr marL="1371610" indent="0">
              <a:buNone/>
              <a:defRPr sz="1200" b="1"/>
            </a:lvl5pPr>
            <a:lvl6pPr marL="1714513" indent="0">
              <a:buNone/>
              <a:defRPr sz="1200" b="1"/>
            </a:lvl6pPr>
            <a:lvl7pPr marL="2057415" indent="0">
              <a:buNone/>
              <a:defRPr sz="1200" b="1"/>
            </a:lvl7pPr>
            <a:lvl8pPr marL="2400318" indent="0">
              <a:buNone/>
              <a:defRPr sz="1200" b="1"/>
            </a:lvl8pPr>
            <a:lvl9pPr marL="274322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4" y="1880546"/>
            <a:ext cx="3868340" cy="276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262040"/>
            <a:ext cx="3887391" cy="618506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3" indent="0">
              <a:buNone/>
              <a:defRPr sz="1500" b="1"/>
            </a:lvl2pPr>
            <a:lvl3pPr marL="685805" indent="0">
              <a:buNone/>
              <a:defRPr sz="1349" b="1"/>
            </a:lvl3pPr>
            <a:lvl4pPr marL="1028708" indent="0">
              <a:buNone/>
              <a:defRPr sz="1200" b="1"/>
            </a:lvl4pPr>
            <a:lvl5pPr marL="1371610" indent="0">
              <a:buNone/>
              <a:defRPr sz="1200" b="1"/>
            </a:lvl5pPr>
            <a:lvl6pPr marL="1714513" indent="0">
              <a:buNone/>
              <a:defRPr sz="1200" b="1"/>
            </a:lvl6pPr>
            <a:lvl7pPr marL="2057415" indent="0">
              <a:buNone/>
              <a:defRPr sz="1200" b="1"/>
            </a:lvl7pPr>
            <a:lvl8pPr marL="2400318" indent="0">
              <a:buNone/>
              <a:defRPr sz="1200" b="1"/>
            </a:lvl8pPr>
            <a:lvl9pPr marL="274322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1880546"/>
            <a:ext cx="3887391" cy="276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AD0EA-EF0C-43BB-A8D1-5EF135D8B127}" type="datetimeFigureOut">
              <a:rPr lang="en-GB" smtClean="0"/>
              <a:t>22/07/2016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0BEDD-1385-4EC2-9A49-4C4E1C0B6FFB}" type="slidenum">
              <a:rPr lang="en-GB" smtClean="0"/>
              <a:t>‹#›</a:t>
            </a:fld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524" y="272294"/>
            <a:ext cx="1717568" cy="28779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22815" y="150975"/>
            <a:ext cx="1403085" cy="53042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670964" y="681404"/>
            <a:ext cx="22809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rgbClr val="0A2766"/>
                </a:solidFill>
                <a:latin typeface="FS Lola" panose="02000506050000020004" pitchFamily="50" charset="0"/>
              </a:rPr>
              <a:t>community.teachfirst.org.uk</a:t>
            </a:r>
          </a:p>
        </p:txBody>
      </p:sp>
    </p:spTree>
    <p:extLst>
      <p:ext uri="{BB962C8B-B14F-4D97-AF65-F5344CB8AC3E}">
        <p14:creationId xmlns:p14="http://schemas.microsoft.com/office/powerpoint/2010/main" val="141805972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TEACH-FIRST-LOGO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437" y="4767"/>
            <a:ext cx="1922463" cy="108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136652" y="4711704"/>
            <a:ext cx="562133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Geneva" pitchFamily="-96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Geneva" pitchFamily="-96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Geneva" pitchFamily="-96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Geneva" pitchFamily="-96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Geneva" pitchFamily="-96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Geneva" pitchFamily="-96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Geneva" pitchFamily="-96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Geneva" pitchFamily="-96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Geneva" pitchFamily="-96" charset="-128"/>
              </a:defRPr>
            </a:lvl9pPr>
          </a:lstStyle>
          <a:p>
            <a:pPr eaLnBrk="1" hangingPunct="1">
              <a:defRPr/>
            </a:pPr>
            <a:r>
              <a:rPr lang="en-GB" altLang="en-US" sz="1200" dirty="0">
                <a:solidFill>
                  <a:srgbClr val="18376A"/>
                </a:solidFill>
                <a:latin typeface="Trebuchet MS" panose="020B0603020202020204" pitchFamily="34" charset="0"/>
              </a:rPr>
              <a:t>community.teachfirst.org.uk | @</a:t>
            </a:r>
            <a:r>
              <a:rPr lang="en-GB" altLang="en-US" sz="1200" dirty="0" err="1">
                <a:solidFill>
                  <a:srgbClr val="18376A"/>
                </a:solidFill>
                <a:latin typeface="Trebuchet MS" panose="020B0603020202020204" pitchFamily="34" charset="0"/>
              </a:rPr>
              <a:t>TeachFirst</a:t>
            </a:r>
            <a:r>
              <a:rPr lang="en-GB" altLang="en-US" sz="1200" dirty="0">
                <a:solidFill>
                  <a:srgbClr val="18376A"/>
                </a:solidFill>
                <a:latin typeface="Trebuchet MS" panose="020B0603020202020204" pitchFamily="34" charset="0"/>
              </a:rPr>
              <a:t> #TFSI2016</a:t>
            </a:r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2" hasCustomPrompt="1"/>
          </p:nvPr>
        </p:nvSpPr>
        <p:spPr>
          <a:xfrm>
            <a:off x="281896" y="972623"/>
            <a:ext cx="8473169" cy="7191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lang="en-US" sz="3200" b="1" i="0" kern="1200" dirty="0">
                <a:solidFill>
                  <a:srgbClr val="132757"/>
                </a:solidFill>
                <a:latin typeface="Trebuchet MS"/>
                <a:ea typeface="+mn-ea"/>
                <a:cs typeface="FS Lola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  <p:sp>
        <p:nvSpPr>
          <p:cNvPr id="10" name="Text Placeholder 20"/>
          <p:cNvSpPr>
            <a:spLocks noGrp="1"/>
          </p:cNvSpPr>
          <p:nvPr>
            <p:ph type="body" sz="quarter" idx="11" hasCustomPrompt="1"/>
          </p:nvPr>
        </p:nvSpPr>
        <p:spPr>
          <a:xfrm>
            <a:off x="296070" y="1768993"/>
            <a:ext cx="8458992" cy="2492375"/>
          </a:xfrm>
          <a:prstGeom prst="rect">
            <a:avLst/>
          </a:prstGeom>
        </p:spPr>
        <p:txBody>
          <a:bodyPr>
            <a:normAutofit/>
          </a:bodyPr>
          <a:lstStyle>
            <a:lvl1pPr marL="269877" marR="0" indent="-269877" algn="l" defTabSz="457203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 lang="en-GB" sz="1400" b="0" i="0" u="none" strike="noStrike" kern="1200" baseline="0" dirty="0" smtClean="0">
                <a:solidFill>
                  <a:srgbClr val="132757"/>
                </a:solidFill>
                <a:latin typeface="Trebuchet MS" panose="020B0603020202020204" pitchFamily="34" charset="0"/>
                <a:ea typeface="+mn-ea"/>
                <a:cs typeface="Trebuchet MS" panose="020B0603020202020204" pitchFamily="34" charset="0"/>
              </a:defRPr>
            </a:lvl1pPr>
            <a:lvl2pPr marL="447679" marR="0" indent="-177801" algn="l" defTabSz="457203" rtl="0" eaLnBrk="1" fontAlgn="auto" latinLnBrk="0" hangingPunct="1">
              <a:lnSpc>
                <a:spcPct val="100000"/>
              </a:lnSpc>
              <a:spcBef>
                <a:spcPts val="599"/>
              </a:spcBef>
              <a:spcAft>
                <a:spcPts val="0"/>
              </a:spcAft>
              <a:buClr>
                <a:schemeClr val="accent2"/>
              </a:buClr>
              <a:buSzPct val="125000"/>
              <a:buFont typeface="Arial" panose="020B0604020202020204" pitchFamily="34" charset="0"/>
              <a:buChar char="•"/>
              <a:tabLst/>
              <a:defRPr lang="en-GB" sz="1400" b="0" i="0" u="none" strike="noStrike" kern="1200" baseline="0" dirty="0" smtClean="0">
                <a:solidFill>
                  <a:srgbClr val="132757"/>
                </a:solidFill>
                <a:latin typeface="Trebuchet MS" panose="020B0603020202020204" pitchFamily="34" charset="0"/>
                <a:ea typeface="+mn-ea"/>
                <a:cs typeface="Trebuchet MS" panose="020B0603020202020204" pitchFamily="34" charset="0"/>
              </a:defRPr>
            </a:lvl2pPr>
            <a:lvl3pPr marL="625480" marR="0" indent="-177801" algn="l" defTabSz="457203" rtl="0" eaLnBrk="1" fontAlgn="auto" latinLnBrk="0" hangingPunct="1">
              <a:lnSpc>
                <a:spcPct val="100000"/>
              </a:lnSpc>
              <a:spcBef>
                <a:spcPts val="599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Trebuchet MS" panose="020B0603020202020204" pitchFamily="34" charset="0"/>
              <a:buChar char="–"/>
              <a:tabLst/>
              <a:defRPr lang="en-GB" sz="1400" b="0" i="0" u="none" strike="noStrike" kern="1200" baseline="0" dirty="0" smtClean="0">
                <a:solidFill>
                  <a:srgbClr val="132757"/>
                </a:solidFill>
                <a:latin typeface="Trebuchet MS" panose="020B0603020202020204" pitchFamily="34" charset="0"/>
                <a:ea typeface="+mn-ea"/>
                <a:cs typeface="Trebuchet MS" panose="020B0603020202020204" pitchFamily="34" charset="0"/>
              </a:defRPr>
            </a:lvl3pPr>
            <a:lvl4pPr marL="625480" marR="0" indent="-177801" algn="l" defTabSz="457203" rtl="0" eaLnBrk="1" fontAlgn="auto" latinLnBrk="0" hangingPunct="1">
              <a:lnSpc>
                <a:spcPct val="100000"/>
              </a:lnSpc>
              <a:spcBef>
                <a:spcPts val="599"/>
              </a:spcBef>
              <a:spcAft>
                <a:spcPts val="0"/>
              </a:spcAft>
              <a:buClr>
                <a:schemeClr val="accent2"/>
              </a:buClr>
              <a:buSzTx/>
              <a:buFont typeface="Trebuchet MS" panose="020B0603020202020204" pitchFamily="34" charset="0"/>
              <a:buChar char="–"/>
              <a:tabLst/>
              <a:defRPr lang="en-GB" sz="1400" b="0" i="0" u="none" strike="noStrike" kern="1200" baseline="0" dirty="0" smtClean="0">
                <a:solidFill>
                  <a:srgbClr val="132757"/>
                </a:solidFill>
                <a:latin typeface="Trebuchet MS" panose="020B0603020202020204" pitchFamily="34" charset="0"/>
                <a:ea typeface="+mn-ea"/>
                <a:cs typeface="Trebuchet MS" panose="020B0603020202020204" pitchFamily="34" charset="0"/>
              </a:defRPr>
            </a:lvl4pPr>
            <a:lvl5pPr marL="447679" marR="0" indent="177801" algn="l" defTabSz="457203" rtl="0" eaLnBrk="1" fontAlgn="auto" latinLnBrk="0" hangingPunct="1">
              <a:lnSpc>
                <a:spcPct val="100000"/>
              </a:lnSpc>
              <a:spcBef>
                <a:spcPts val="599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Char char="–"/>
              <a:tabLst/>
              <a:defRPr lang="en-US" sz="1400" b="0" i="0" u="none" strike="noStrike" kern="1200" baseline="0" dirty="0">
                <a:solidFill>
                  <a:srgbClr val="132757"/>
                </a:solidFill>
                <a:latin typeface="Trebuchet MS" panose="020B0603020202020204" pitchFamily="34" charset="0"/>
                <a:ea typeface="+mn-ea"/>
                <a:cs typeface="Trebuchet MS" panose="020B0603020202020204" pitchFamily="34" charset="0"/>
              </a:defRPr>
            </a:lvl5pPr>
            <a:lvl6pPr marL="269877" indent="0">
              <a:buClr>
                <a:srgbClr val="0088CE"/>
              </a:buClr>
              <a:buNone/>
              <a:defRPr sz="1400">
                <a:latin typeface="Trebuchet MS" panose="020B0603020202020204" pitchFamily="34" charset="0"/>
              </a:defRPr>
            </a:lvl6pPr>
            <a:lvl7pPr marL="623893" indent="-177801">
              <a:buClr>
                <a:schemeClr val="accent2"/>
              </a:buClr>
              <a:defRPr sz="1400">
                <a:latin typeface="Trebuchet MS" panose="020B0603020202020204" pitchFamily="34" charset="0"/>
              </a:defRPr>
            </a:lvl7pPr>
            <a:lvl8pPr marL="808044" indent="-184151">
              <a:buClr>
                <a:schemeClr val="accent2"/>
              </a:buClr>
              <a:buFont typeface="Arial" panose="020B0604020202020204" pitchFamily="34" charset="0"/>
              <a:buChar char="•"/>
              <a:defRPr sz="1400">
                <a:latin typeface="Trebuchet MS" panose="020B0603020202020204" pitchFamily="34" charset="0"/>
              </a:defRPr>
            </a:lvl8pPr>
            <a:lvl9pPr marL="985846" indent="-177801">
              <a:buClr>
                <a:schemeClr val="accent2"/>
              </a:buClr>
              <a:defRPr sz="1400">
                <a:latin typeface="Trebuchet MS" panose="020B0603020202020204" pitchFamily="34" charset="0"/>
              </a:defRPr>
            </a:lvl9pPr>
          </a:lstStyle>
          <a:p>
            <a:pPr lvl="0"/>
            <a:r>
              <a:rPr lang="en-US" dirty="0"/>
              <a:t>Click to edit bullet point</a:t>
            </a:r>
          </a:p>
          <a:p>
            <a:pPr lvl="1"/>
            <a:r>
              <a:rPr lang="en-US" dirty="0"/>
              <a:t>Click to edit bullet point</a:t>
            </a:r>
          </a:p>
          <a:p>
            <a:pPr lvl="2"/>
            <a:r>
              <a:rPr lang="en-US" dirty="0"/>
              <a:t>Click to edit bullet point</a:t>
            </a:r>
          </a:p>
          <a:p>
            <a:pPr lvl="3"/>
            <a:r>
              <a:rPr lang="en-US" dirty="0"/>
              <a:t>Click to edit bullet point</a:t>
            </a:r>
          </a:p>
          <a:p>
            <a:pPr lvl="4"/>
            <a:r>
              <a:rPr lang="en-US" dirty="0"/>
              <a:t>Click to edit bullet point</a:t>
            </a:r>
          </a:p>
          <a:p>
            <a:pPr lvl="5"/>
            <a:endParaRPr lang="en-US" dirty="0"/>
          </a:p>
          <a:p>
            <a:pPr lvl="4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173" y="4496590"/>
            <a:ext cx="782109" cy="518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36556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621">
          <p15:clr>
            <a:srgbClr val="FBAE40"/>
          </p15:clr>
        </p15:guide>
        <p15:guide id="2" pos="249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4" descr="http://hdwallpaperfun.com/wp-content/uploads/2014/09/Summer-Clouds-Wallpaper-PC-Desktop-612514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-2724"/>
            <a:ext cx="9148838" cy="5150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Freeform 12"/>
          <p:cNvSpPr/>
          <p:nvPr/>
        </p:nvSpPr>
        <p:spPr>
          <a:xfrm>
            <a:off x="-8467" y="-12712"/>
            <a:ext cx="8754534" cy="4843181"/>
          </a:xfrm>
          <a:custGeom>
            <a:avLst/>
            <a:gdLst/>
            <a:ahLst/>
            <a:cxnLst/>
            <a:rect l="l" t="t" r="r" b="b"/>
            <a:pathLst>
              <a:path w="8754534" h="6451600">
                <a:moveTo>
                  <a:pt x="8373534" y="0"/>
                </a:moveTo>
                <a:lnTo>
                  <a:pt x="8754534" y="5994400"/>
                </a:lnTo>
                <a:lnTo>
                  <a:pt x="0" y="6451600"/>
                </a:lnTo>
                <a:lnTo>
                  <a:pt x="0" y="0"/>
                </a:lnTo>
                <a:lnTo>
                  <a:pt x="8373534" y="0"/>
                </a:lnTo>
                <a:close/>
              </a:path>
            </a:pathLst>
          </a:custGeom>
          <a:solidFill>
            <a:schemeClr val="bg1">
              <a:alpha val="69020"/>
            </a:schemeClr>
          </a:solidFill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Freeform 22"/>
          <p:cNvSpPr/>
          <p:nvPr/>
        </p:nvSpPr>
        <p:spPr>
          <a:xfrm>
            <a:off x="-10379" y="3336837"/>
            <a:ext cx="8464695" cy="1288050"/>
          </a:xfrm>
          <a:custGeom>
            <a:avLst/>
            <a:gdLst/>
            <a:ahLst/>
            <a:cxnLst/>
            <a:rect l="l" t="t" r="r" b="b"/>
            <a:pathLst>
              <a:path w="8428428" h="1878553">
                <a:moveTo>
                  <a:pt x="0" y="438229"/>
                </a:moveTo>
                <a:lnTo>
                  <a:pt x="8343246" y="0"/>
                </a:lnTo>
                <a:lnTo>
                  <a:pt x="8428428" y="1424838"/>
                </a:lnTo>
                <a:lnTo>
                  <a:pt x="7515" y="1878553"/>
                </a:lnTo>
                <a:lnTo>
                  <a:pt x="0" y="438229"/>
                </a:lnTo>
                <a:close/>
              </a:path>
            </a:pathLst>
          </a:custGeom>
          <a:gradFill flip="none" rotWithShape="1">
            <a:gsLst>
              <a:gs pos="34000">
                <a:schemeClr val="accent2"/>
              </a:gs>
              <a:gs pos="100000">
                <a:schemeClr val="accent2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Freeform 28"/>
          <p:cNvSpPr/>
          <p:nvPr/>
        </p:nvSpPr>
        <p:spPr>
          <a:xfrm>
            <a:off x="-2864" y="0"/>
            <a:ext cx="5811235" cy="241435"/>
          </a:xfrm>
          <a:custGeom>
            <a:avLst/>
            <a:gdLst/>
            <a:ahLst/>
            <a:cxnLst/>
            <a:rect l="l" t="t" r="r" b="b"/>
            <a:pathLst>
              <a:path w="5811235" h="321615">
                <a:moveTo>
                  <a:pt x="0" y="0"/>
                </a:moveTo>
                <a:lnTo>
                  <a:pt x="5811235" y="0"/>
                </a:lnTo>
                <a:lnTo>
                  <a:pt x="1" y="321615"/>
                </a:lnTo>
                <a:cubicBezTo>
                  <a:pt x="1" y="214410"/>
                  <a:pt x="0" y="107205"/>
                  <a:pt x="0" y="0"/>
                </a:cubicBezTo>
                <a:close/>
              </a:path>
            </a:pathLst>
          </a:custGeom>
          <a:gradFill flip="none" rotWithShape="1">
            <a:gsLst>
              <a:gs pos="34000">
                <a:schemeClr val="accent2"/>
              </a:gs>
              <a:gs pos="100000">
                <a:schemeClr val="accent2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Freeform 29"/>
          <p:cNvSpPr/>
          <p:nvPr/>
        </p:nvSpPr>
        <p:spPr>
          <a:xfrm rot="21420000">
            <a:off x="-170768" y="159915"/>
            <a:ext cx="8480534" cy="4313497"/>
          </a:xfrm>
          <a:custGeom>
            <a:avLst/>
            <a:gdLst/>
            <a:ahLst/>
            <a:cxnLst/>
            <a:rect l="l" t="t" r="r" b="b"/>
            <a:pathLst>
              <a:path w="11307378" h="5746008">
                <a:moveTo>
                  <a:pt x="11270997" y="0"/>
                </a:moveTo>
                <a:lnTo>
                  <a:pt x="11307378" y="5746008"/>
                </a:lnTo>
                <a:lnTo>
                  <a:pt x="1" y="574313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451416" y="501718"/>
            <a:ext cx="7533524" cy="2076817"/>
          </a:xfrm>
        </p:spPr>
        <p:txBody>
          <a:bodyPr anchor="b">
            <a:normAutofit/>
          </a:bodyPr>
          <a:lstStyle>
            <a:lvl1pPr algn="r">
              <a:defRPr sz="5405">
                <a:ln w="28575">
                  <a:solidFill>
                    <a:schemeClr val="bg1"/>
                  </a:solidFill>
                </a:ln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554462" y="2587517"/>
            <a:ext cx="7512060" cy="413132"/>
          </a:xfrm>
        </p:spPr>
        <p:txBody>
          <a:bodyPr anchor="t">
            <a:noAutofit/>
          </a:bodyPr>
          <a:lstStyle>
            <a:lvl1pPr marL="0" indent="0" algn="r">
              <a:buNone/>
              <a:defRPr sz="1802">
                <a:solidFill>
                  <a:schemeClr val="bg1">
                    <a:lumMod val="50000"/>
                  </a:schemeClr>
                </a:solidFill>
              </a:defRPr>
            </a:lvl1pPr>
            <a:lvl2pPr marL="343220" indent="0" algn="ctr">
              <a:buNone/>
              <a:defRPr sz="1501"/>
            </a:lvl2pPr>
            <a:lvl3pPr marL="686440" indent="0" algn="ctr">
              <a:buNone/>
              <a:defRPr sz="1351"/>
            </a:lvl3pPr>
            <a:lvl4pPr marL="1029660" indent="0" algn="ctr">
              <a:buNone/>
              <a:defRPr sz="1201"/>
            </a:lvl4pPr>
            <a:lvl5pPr marL="1372880" indent="0" algn="ctr">
              <a:buNone/>
              <a:defRPr sz="1201"/>
            </a:lvl5pPr>
            <a:lvl6pPr marL="1716100" indent="0" algn="ctr">
              <a:buNone/>
              <a:defRPr sz="1201"/>
            </a:lvl6pPr>
            <a:lvl7pPr marL="2059320" indent="0" algn="ctr">
              <a:buNone/>
              <a:defRPr sz="1201"/>
            </a:lvl7pPr>
            <a:lvl8pPr marL="2402540" indent="0" algn="ctr">
              <a:buNone/>
              <a:defRPr sz="1201"/>
            </a:lvl8pPr>
            <a:lvl9pPr marL="2745760" indent="0" algn="ctr">
              <a:buNone/>
              <a:defRPr sz="1201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3669071" y="3538956"/>
            <a:ext cx="4607740" cy="707421"/>
          </a:xfrm>
          <a:prstGeom prst="rect">
            <a:avLst/>
          </a:prstGeom>
        </p:spPr>
        <p:txBody>
          <a:bodyPr/>
          <a:lstStyle>
            <a:lvl1pPr algn="ctr">
              <a:defRPr sz="3153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89424BFE-1073-4754-8319-532D949EA5FB}" type="datetimeFigureOut">
              <a:rPr lang="en-GB" smtClean="0"/>
              <a:t>22/07/2016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9144" y="3774930"/>
            <a:ext cx="2990088" cy="577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en-US" sz="3153" dirty="0"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7401518" y="2867614"/>
            <a:ext cx="680390" cy="374199"/>
          </a:xfrm>
          <a:prstGeom prst="rect">
            <a:avLst/>
          </a:prstGeom>
        </p:spPr>
        <p:txBody>
          <a:bodyPr/>
          <a:lstStyle>
            <a:lvl1pPr>
              <a:defRPr sz="1802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A4060B2-5CA8-4605-B971-9CD628BED432}" type="slidenum">
              <a:rPr lang="en-GB" smtClean="0"/>
              <a:t>‹#›</a:t>
            </a:fld>
            <a:endParaRPr lang="en-GB"/>
          </a:p>
        </p:txBody>
      </p:sp>
      <p:sp>
        <p:nvSpPr>
          <p:cNvPr id="33" name="5-Point Star 32"/>
          <p:cNvSpPr/>
          <p:nvPr/>
        </p:nvSpPr>
        <p:spPr>
          <a:xfrm rot="21420000">
            <a:off x="3121951" y="3796400"/>
            <a:ext cx="515386" cy="386897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2919" y="4736975"/>
            <a:ext cx="1620000" cy="330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82448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514351" y="192846"/>
            <a:ext cx="7797662" cy="8647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514351" y="1250465"/>
            <a:ext cx="7797662" cy="33829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604891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514828"/>
            <a:ext cx="7796030" cy="2397333"/>
          </a:xfrm>
        </p:spPr>
        <p:txBody>
          <a:bodyPr anchor="b">
            <a:normAutofit/>
          </a:bodyPr>
          <a:lstStyle>
            <a:lvl1pPr algn="l">
              <a:defRPr sz="405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2809299"/>
            <a:ext cx="7796030" cy="1230849"/>
          </a:xfrm>
        </p:spPr>
        <p:txBody>
          <a:bodyPr anchor="t">
            <a:normAutofit/>
          </a:bodyPr>
          <a:lstStyle>
            <a:lvl1pPr marL="0" indent="0" algn="l">
              <a:buNone/>
              <a:defRPr sz="1501">
                <a:solidFill>
                  <a:schemeClr val="bg1">
                    <a:lumMod val="50000"/>
                  </a:schemeClr>
                </a:solidFill>
              </a:defRPr>
            </a:lvl1pPr>
            <a:lvl2pPr marL="343220" indent="0">
              <a:buNone/>
              <a:defRPr sz="1501">
                <a:solidFill>
                  <a:schemeClr val="tx1">
                    <a:tint val="75000"/>
                  </a:schemeClr>
                </a:solidFill>
              </a:defRPr>
            </a:lvl2pPr>
            <a:lvl3pPr marL="686440" indent="0">
              <a:buNone/>
              <a:defRPr sz="1351">
                <a:solidFill>
                  <a:schemeClr val="tx1">
                    <a:tint val="75000"/>
                  </a:schemeClr>
                </a:solidFill>
              </a:defRPr>
            </a:lvl3pPr>
            <a:lvl4pPr marL="1029660" indent="0">
              <a:buNone/>
              <a:defRPr sz="1201">
                <a:solidFill>
                  <a:schemeClr val="tx1">
                    <a:tint val="75000"/>
                  </a:schemeClr>
                </a:solidFill>
              </a:defRPr>
            </a:lvl4pPr>
            <a:lvl5pPr marL="1372880" indent="0">
              <a:buNone/>
              <a:defRPr sz="1201">
                <a:solidFill>
                  <a:schemeClr val="tx1">
                    <a:tint val="75000"/>
                  </a:schemeClr>
                </a:solidFill>
              </a:defRPr>
            </a:lvl5pPr>
            <a:lvl6pPr marL="1716100" indent="0">
              <a:buNone/>
              <a:defRPr sz="1201">
                <a:solidFill>
                  <a:schemeClr val="tx1">
                    <a:tint val="75000"/>
                  </a:schemeClr>
                </a:solidFill>
              </a:defRPr>
            </a:lvl6pPr>
            <a:lvl7pPr marL="2059320" indent="0">
              <a:buNone/>
              <a:defRPr sz="1201">
                <a:solidFill>
                  <a:schemeClr val="tx1">
                    <a:tint val="75000"/>
                  </a:schemeClr>
                </a:solidFill>
              </a:defRPr>
            </a:lvl7pPr>
            <a:lvl8pPr marL="2402540" indent="0">
              <a:buNone/>
              <a:defRPr sz="1201">
                <a:solidFill>
                  <a:schemeClr val="tx1">
                    <a:tint val="75000"/>
                  </a:schemeClr>
                </a:solidFill>
              </a:defRPr>
            </a:lvl8pPr>
            <a:lvl9pPr marL="2745760" indent="0">
              <a:buNone/>
              <a:defRPr sz="120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73562" y="4321999"/>
            <a:ext cx="2838450" cy="374199"/>
          </a:xfrm>
          <a:prstGeom prst="rect">
            <a:avLst/>
          </a:prstGeom>
        </p:spPr>
        <p:txBody>
          <a:bodyPr/>
          <a:lstStyle/>
          <a:p>
            <a:fld id="{89424BFE-1073-4754-8319-532D949EA5FB}" type="datetimeFigureOut">
              <a:rPr lang="en-GB" smtClean="0"/>
              <a:t>22/07/2016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4352" y="4321999"/>
            <a:ext cx="4124789" cy="374199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15341" y="4321999"/>
            <a:ext cx="680390" cy="374199"/>
          </a:xfrm>
          <a:prstGeom prst="rect">
            <a:avLst/>
          </a:prstGeom>
        </p:spPr>
        <p:txBody>
          <a:bodyPr/>
          <a:lstStyle/>
          <a:p>
            <a:fld id="{BA4060B2-5CA8-4605-B971-9CD628BED4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857666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251285"/>
            <a:ext cx="7797662" cy="86940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0" y="1268680"/>
            <a:ext cx="3816536" cy="3347596"/>
          </a:xfrm>
        </p:spPr>
        <p:txBody>
          <a:bodyPr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495478" y="1268680"/>
            <a:ext cx="3814904" cy="3347596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11301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514826"/>
            <a:ext cx="7796030" cy="86940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570" y="1548980"/>
            <a:ext cx="3591317" cy="510468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1952" b="0">
                <a:solidFill>
                  <a:schemeClr val="accent1"/>
                </a:solidFill>
              </a:defRPr>
            </a:lvl1pPr>
            <a:lvl2pPr marL="343220" indent="0">
              <a:buNone/>
              <a:defRPr sz="1501" b="1"/>
            </a:lvl2pPr>
            <a:lvl3pPr marL="686440" indent="0">
              <a:buNone/>
              <a:defRPr sz="1351" b="1"/>
            </a:lvl3pPr>
            <a:lvl4pPr marL="1029660" indent="0">
              <a:buNone/>
              <a:defRPr sz="1201" b="1"/>
            </a:lvl4pPr>
            <a:lvl5pPr marL="1372880" indent="0">
              <a:buNone/>
              <a:defRPr sz="1201" b="1"/>
            </a:lvl5pPr>
            <a:lvl6pPr marL="1716100" indent="0">
              <a:buNone/>
              <a:defRPr sz="1201" b="1"/>
            </a:lvl6pPr>
            <a:lvl7pPr marL="2059320" indent="0">
              <a:buNone/>
              <a:defRPr sz="1201" b="1"/>
            </a:lvl7pPr>
            <a:lvl8pPr marL="2402540" indent="0">
              <a:buNone/>
              <a:defRPr sz="1201" b="1"/>
            </a:lvl8pPr>
            <a:lvl9pPr marL="2745760" indent="0">
              <a:buNone/>
              <a:defRPr sz="120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514352" y="2148287"/>
            <a:ext cx="3816534" cy="1886384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5341" y="1548980"/>
            <a:ext cx="3596671" cy="510468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1952" b="0">
                <a:solidFill>
                  <a:schemeClr val="accent1"/>
                </a:solidFill>
              </a:defRPr>
            </a:lvl1pPr>
            <a:lvl2pPr marL="343220" indent="0">
              <a:buNone/>
              <a:defRPr sz="1501" b="1"/>
            </a:lvl2pPr>
            <a:lvl3pPr marL="686440" indent="0">
              <a:buNone/>
              <a:defRPr sz="1351" b="1"/>
            </a:lvl3pPr>
            <a:lvl4pPr marL="1029660" indent="0">
              <a:buNone/>
              <a:defRPr sz="1201" b="1"/>
            </a:lvl4pPr>
            <a:lvl5pPr marL="1372880" indent="0">
              <a:buNone/>
              <a:defRPr sz="1201" b="1"/>
            </a:lvl5pPr>
            <a:lvl6pPr marL="1716100" indent="0">
              <a:buNone/>
              <a:defRPr sz="1201" b="1"/>
            </a:lvl6pPr>
            <a:lvl7pPr marL="2059320" indent="0">
              <a:buNone/>
              <a:defRPr sz="1201" b="1"/>
            </a:lvl7pPr>
            <a:lvl8pPr marL="2402540" indent="0">
              <a:buNone/>
              <a:defRPr sz="1201" b="1"/>
            </a:lvl8pPr>
            <a:lvl9pPr marL="2745760" indent="0">
              <a:buNone/>
              <a:defRPr sz="120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495478" y="2148287"/>
            <a:ext cx="3816535" cy="1886384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473562" y="4321999"/>
            <a:ext cx="2838450" cy="374199"/>
          </a:xfrm>
          <a:prstGeom prst="rect">
            <a:avLst/>
          </a:prstGeom>
        </p:spPr>
        <p:txBody>
          <a:bodyPr/>
          <a:lstStyle/>
          <a:p>
            <a:fld id="{89424BFE-1073-4754-8319-532D949EA5FB}" type="datetimeFigureOut">
              <a:rPr lang="en-GB" smtClean="0"/>
              <a:t>22/07/2016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14352" y="4321999"/>
            <a:ext cx="4124789" cy="374199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715341" y="4321999"/>
            <a:ext cx="680390" cy="374199"/>
          </a:xfrm>
          <a:prstGeom prst="rect">
            <a:avLst/>
          </a:prstGeom>
        </p:spPr>
        <p:txBody>
          <a:bodyPr/>
          <a:lstStyle/>
          <a:p>
            <a:fld id="{BA4060B2-5CA8-4605-B971-9CD628BED4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744535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473562" y="4321999"/>
            <a:ext cx="2838450" cy="374199"/>
          </a:xfrm>
          <a:prstGeom prst="rect">
            <a:avLst/>
          </a:prstGeom>
        </p:spPr>
        <p:txBody>
          <a:bodyPr/>
          <a:lstStyle/>
          <a:p>
            <a:fld id="{89424BFE-1073-4754-8319-532D949EA5FB}" type="datetimeFigureOut">
              <a:rPr lang="en-GB" smtClean="0"/>
              <a:t>22/07/2016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14352" y="4321999"/>
            <a:ext cx="4124789" cy="374199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715341" y="4321999"/>
            <a:ext cx="680390" cy="374199"/>
          </a:xfrm>
          <a:prstGeom prst="rect">
            <a:avLst/>
          </a:prstGeom>
        </p:spPr>
        <p:txBody>
          <a:bodyPr/>
          <a:lstStyle/>
          <a:p>
            <a:fld id="{BA4060B2-5CA8-4605-B971-9CD628BED4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144157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473562" y="4321999"/>
            <a:ext cx="2838450" cy="374199"/>
          </a:xfrm>
          <a:prstGeom prst="rect">
            <a:avLst/>
          </a:prstGeom>
        </p:spPr>
        <p:txBody>
          <a:bodyPr/>
          <a:lstStyle/>
          <a:p>
            <a:fld id="{89424BFE-1073-4754-8319-532D949EA5FB}" type="datetimeFigureOut">
              <a:rPr lang="en-GB" smtClean="0"/>
              <a:t>22/07/2016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14352" y="4321999"/>
            <a:ext cx="4124789" cy="374199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715341" y="4321999"/>
            <a:ext cx="680390" cy="374199"/>
          </a:xfrm>
          <a:prstGeom prst="rect">
            <a:avLst/>
          </a:prstGeom>
        </p:spPr>
        <p:txBody>
          <a:bodyPr/>
          <a:lstStyle/>
          <a:p>
            <a:fld id="{BA4060B2-5CA8-4605-B971-9CD628BED4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457347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233" y="514826"/>
            <a:ext cx="3095145" cy="1518844"/>
          </a:xfrm>
        </p:spPr>
        <p:txBody>
          <a:bodyPr anchor="b">
            <a:normAutofit/>
          </a:bodyPr>
          <a:lstStyle>
            <a:lvl1pPr algn="ctr">
              <a:defRPr sz="270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784601" y="514828"/>
            <a:ext cx="4525781" cy="35198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232" y="2033672"/>
            <a:ext cx="3095146" cy="2001001"/>
          </a:xfrm>
        </p:spPr>
        <p:txBody>
          <a:bodyPr anchor="t">
            <a:normAutofit/>
          </a:bodyPr>
          <a:lstStyle>
            <a:lvl1pPr marL="0" indent="0" algn="ctr">
              <a:buNone/>
              <a:defRPr sz="1351"/>
            </a:lvl1pPr>
            <a:lvl2pPr marL="343220" indent="0">
              <a:buNone/>
              <a:defRPr sz="1051"/>
            </a:lvl2pPr>
            <a:lvl3pPr marL="686440" indent="0">
              <a:buNone/>
              <a:defRPr sz="901"/>
            </a:lvl3pPr>
            <a:lvl4pPr marL="1029660" indent="0">
              <a:buNone/>
              <a:defRPr sz="751"/>
            </a:lvl4pPr>
            <a:lvl5pPr marL="1372880" indent="0">
              <a:buNone/>
              <a:defRPr sz="751"/>
            </a:lvl5pPr>
            <a:lvl6pPr marL="1716100" indent="0">
              <a:buNone/>
              <a:defRPr sz="751"/>
            </a:lvl6pPr>
            <a:lvl7pPr marL="2059320" indent="0">
              <a:buNone/>
              <a:defRPr sz="751"/>
            </a:lvl7pPr>
            <a:lvl8pPr marL="2402540" indent="0">
              <a:buNone/>
              <a:defRPr sz="751"/>
            </a:lvl8pPr>
            <a:lvl9pPr marL="2745760" indent="0">
              <a:buNone/>
              <a:defRPr sz="75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73562" y="4321999"/>
            <a:ext cx="2838450" cy="374199"/>
          </a:xfrm>
          <a:prstGeom prst="rect">
            <a:avLst/>
          </a:prstGeom>
        </p:spPr>
        <p:txBody>
          <a:bodyPr/>
          <a:lstStyle/>
          <a:p>
            <a:fld id="{89424BFE-1073-4754-8319-532D949EA5FB}" type="datetimeFigureOut">
              <a:rPr lang="en-GB" smtClean="0"/>
              <a:t>22/07/2016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14352" y="4321999"/>
            <a:ext cx="4124789" cy="374199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715341" y="4321999"/>
            <a:ext cx="680390" cy="374199"/>
          </a:xfrm>
          <a:prstGeom prst="rect">
            <a:avLst/>
          </a:prstGeom>
        </p:spPr>
        <p:txBody>
          <a:bodyPr/>
          <a:lstStyle/>
          <a:p>
            <a:fld id="{BA4060B2-5CA8-4605-B971-9CD628BED4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849484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514826"/>
            <a:ext cx="4408172" cy="1518844"/>
          </a:xfrm>
        </p:spPr>
        <p:txBody>
          <a:bodyPr anchor="b">
            <a:normAutofit/>
          </a:bodyPr>
          <a:lstStyle>
            <a:lvl1pPr algn="ctr">
              <a:defRPr sz="270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7741" y="1"/>
            <a:ext cx="3162641" cy="3807172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2402"/>
            </a:lvl1pPr>
            <a:lvl2pPr marL="343220" indent="0">
              <a:buNone/>
              <a:defRPr sz="2102"/>
            </a:lvl2pPr>
            <a:lvl3pPr marL="686440" indent="0">
              <a:buNone/>
              <a:defRPr sz="1802"/>
            </a:lvl3pPr>
            <a:lvl4pPr marL="1029660" indent="0">
              <a:buNone/>
              <a:defRPr sz="1501"/>
            </a:lvl4pPr>
            <a:lvl5pPr marL="1372880" indent="0">
              <a:buNone/>
              <a:defRPr sz="1501"/>
            </a:lvl5pPr>
            <a:lvl6pPr marL="1716100" indent="0">
              <a:buNone/>
              <a:defRPr sz="1501"/>
            </a:lvl6pPr>
            <a:lvl7pPr marL="2059320" indent="0">
              <a:buNone/>
              <a:defRPr sz="1501"/>
            </a:lvl7pPr>
            <a:lvl8pPr marL="2402540" indent="0">
              <a:buNone/>
              <a:defRPr sz="1501"/>
            </a:lvl8pPr>
            <a:lvl9pPr marL="2745760" indent="0">
              <a:buNone/>
              <a:defRPr sz="1501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2" y="2033671"/>
            <a:ext cx="4408171" cy="1773502"/>
          </a:xfrm>
        </p:spPr>
        <p:txBody>
          <a:bodyPr anchor="t">
            <a:normAutofit/>
          </a:bodyPr>
          <a:lstStyle>
            <a:lvl1pPr marL="0" indent="0" algn="ctr">
              <a:buNone/>
              <a:defRPr sz="1351"/>
            </a:lvl1pPr>
            <a:lvl2pPr marL="343220" indent="0">
              <a:buNone/>
              <a:defRPr sz="1051"/>
            </a:lvl2pPr>
            <a:lvl3pPr marL="686440" indent="0">
              <a:buNone/>
              <a:defRPr sz="901"/>
            </a:lvl3pPr>
            <a:lvl4pPr marL="1029660" indent="0">
              <a:buNone/>
              <a:defRPr sz="751"/>
            </a:lvl4pPr>
            <a:lvl5pPr marL="1372880" indent="0">
              <a:buNone/>
              <a:defRPr sz="751"/>
            </a:lvl5pPr>
            <a:lvl6pPr marL="1716100" indent="0">
              <a:buNone/>
              <a:defRPr sz="751"/>
            </a:lvl6pPr>
            <a:lvl7pPr marL="2059320" indent="0">
              <a:buNone/>
              <a:defRPr sz="751"/>
            </a:lvl7pPr>
            <a:lvl8pPr marL="2402540" indent="0">
              <a:buNone/>
              <a:defRPr sz="751"/>
            </a:lvl8pPr>
            <a:lvl9pPr marL="2745760" indent="0">
              <a:buNone/>
              <a:defRPr sz="75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73562" y="4321999"/>
            <a:ext cx="2838450" cy="374199"/>
          </a:xfrm>
          <a:prstGeom prst="rect">
            <a:avLst/>
          </a:prstGeom>
        </p:spPr>
        <p:txBody>
          <a:bodyPr/>
          <a:lstStyle/>
          <a:p>
            <a:fld id="{89424BFE-1073-4754-8319-532D949EA5FB}" type="datetimeFigureOut">
              <a:rPr lang="en-GB" smtClean="0"/>
              <a:t>22/07/2016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14352" y="4321999"/>
            <a:ext cx="4124789" cy="374199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715341" y="4321999"/>
            <a:ext cx="680390" cy="374199"/>
          </a:xfrm>
          <a:prstGeom prst="rect">
            <a:avLst/>
          </a:prstGeom>
        </p:spPr>
        <p:txBody>
          <a:bodyPr/>
          <a:lstStyle/>
          <a:p>
            <a:fld id="{BA4060B2-5CA8-4605-B971-9CD628BED4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3112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AD0EA-EF0C-43BB-A8D1-5EF135D8B127}" type="datetimeFigureOut">
              <a:rPr lang="en-GB" smtClean="0"/>
              <a:t>22/07/2016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0BEDD-1385-4EC2-9A49-4C4E1C0B6FFB}" type="slidenum">
              <a:rPr lang="en-GB" smtClean="0"/>
              <a:t>‹#›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524" y="272294"/>
            <a:ext cx="1717568" cy="2877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22815" y="150975"/>
            <a:ext cx="1403085" cy="53042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670964" y="681404"/>
            <a:ext cx="22809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rgbClr val="0A2766"/>
                </a:solidFill>
                <a:latin typeface="FS Lola" panose="02000506050000020004" pitchFamily="50" charset="0"/>
              </a:rPr>
              <a:t>community.teachfirst.org.uk</a:t>
            </a:r>
          </a:p>
        </p:txBody>
      </p:sp>
    </p:spTree>
    <p:extLst>
      <p:ext uri="{BB962C8B-B14F-4D97-AF65-F5344CB8AC3E}">
        <p14:creationId xmlns:p14="http://schemas.microsoft.com/office/powerpoint/2010/main" val="112072896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3082602"/>
            <a:ext cx="7796031" cy="442043"/>
          </a:xfrm>
        </p:spPr>
        <p:txBody>
          <a:bodyPr anchor="b"/>
          <a:lstStyle>
            <a:lvl1pPr>
              <a:defRPr sz="240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352" y="514827"/>
            <a:ext cx="7794385" cy="2398396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2402"/>
            </a:lvl1pPr>
            <a:lvl2pPr marL="343220" indent="0">
              <a:buNone/>
              <a:defRPr sz="2102"/>
            </a:lvl2pPr>
            <a:lvl3pPr marL="686440" indent="0">
              <a:buNone/>
              <a:defRPr sz="1802"/>
            </a:lvl3pPr>
            <a:lvl4pPr marL="1029660" indent="0">
              <a:buNone/>
              <a:defRPr sz="1501"/>
            </a:lvl4pPr>
            <a:lvl5pPr marL="1372880" indent="0">
              <a:buNone/>
              <a:defRPr sz="1501"/>
            </a:lvl5pPr>
            <a:lvl6pPr marL="1716100" indent="0">
              <a:buNone/>
              <a:defRPr sz="1501"/>
            </a:lvl6pPr>
            <a:lvl7pPr marL="2059320" indent="0">
              <a:buNone/>
              <a:defRPr sz="1501"/>
            </a:lvl7pPr>
            <a:lvl8pPr marL="2402540" indent="0">
              <a:buNone/>
              <a:defRPr sz="1501"/>
            </a:lvl8pPr>
            <a:lvl9pPr marL="2745760" indent="0">
              <a:buNone/>
              <a:defRPr sz="1501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3530459"/>
            <a:ext cx="7796046" cy="512328"/>
          </a:xfrm>
        </p:spPr>
        <p:txBody>
          <a:bodyPr anchor="t"/>
          <a:lstStyle>
            <a:lvl1pPr marL="0" indent="0" algn="l">
              <a:buNone/>
              <a:defRPr sz="1201"/>
            </a:lvl1pPr>
            <a:lvl2pPr marL="343220" indent="0">
              <a:buNone/>
              <a:defRPr sz="1051"/>
            </a:lvl2pPr>
            <a:lvl3pPr marL="686440" indent="0">
              <a:buNone/>
              <a:defRPr sz="901"/>
            </a:lvl3pPr>
            <a:lvl4pPr marL="1029660" indent="0">
              <a:buNone/>
              <a:defRPr sz="751"/>
            </a:lvl4pPr>
            <a:lvl5pPr marL="1372880" indent="0">
              <a:buNone/>
              <a:defRPr sz="751"/>
            </a:lvl5pPr>
            <a:lvl6pPr marL="1716100" indent="0">
              <a:buNone/>
              <a:defRPr sz="751"/>
            </a:lvl6pPr>
            <a:lvl7pPr marL="2059320" indent="0">
              <a:buNone/>
              <a:defRPr sz="751"/>
            </a:lvl7pPr>
            <a:lvl8pPr marL="2402540" indent="0">
              <a:buNone/>
              <a:defRPr sz="751"/>
            </a:lvl8pPr>
            <a:lvl9pPr marL="2745760" indent="0">
              <a:buNone/>
              <a:defRPr sz="75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73562" y="4321999"/>
            <a:ext cx="2838450" cy="374199"/>
          </a:xfrm>
          <a:prstGeom prst="rect">
            <a:avLst/>
          </a:prstGeom>
        </p:spPr>
        <p:txBody>
          <a:bodyPr/>
          <a:lstStyle/>
          <a:p>
            <a:fld id="{89424BFE-1073-4754-8319-532D949EA5FB}" type="datetimeFigureOut">
              <a:rPr lang="en-GB" smtClean="0"/>
              <a:t>22/07/2016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14352" y="4321999"/>
            <a:ext cx="4124789" cy="374199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715341" y="4321999"/>
            <a:ext cx="680390" cy="374199"/>
          </a:xfrm>
          <a:prstGeom prst="rect">
            <a:avLst/>
          </a:prstGeom>
        </p:spPr>
        <p:txBody>
          <a:bodyPr/>
          <a:lstStyle/>
          <a:p>
            <a:fld id="{BA4060B2-5CA8-4605-B971-9CD628BED4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522932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2" y="514828"/>
            <a:ext cx="7797677" cy="2398396"/>
          </a:xfrm>
        </p:spPr>
        <p:txBody>
          <a:bodyPr anchor="ctr">
            <a:normAutofit/>
          </a:bodyPr>
          <a:lstStyle>
            <a:lvl1pPr algn="ctr">
              <a:defRPr sz="360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6" y="3082602"/>
            <a:ext cx="7796047" cy="956089"/>
          </a:xfrm>
        </p:spPr>
        <p:txBody>
          <a:bodyPr anchor="ctr">
            <a:normAutofit/>
          </a:bodyPr>
          <a:lstStyle>
            <a:lvl1pPr marL="0" indent="0" algn="ctr">
              <a:buNone/>
              <a:defRPr sz="1351"/>
            </a:lvl1pPr>
            <a:lvl2pPr marL="343220" indent="0">
              <a:buNone/>
              <a:defRPr sz="1051"/>
            </a:lvl2pPr>
            <a:lvl3pPr marL="686440" indent="0">
              <a:buNone/>
              <a:defRPr sz="901"/>
            </a:lvl3pPr>
            <a:lvl4pPr marL="1029660" indent="0">
              <a:buNone/>
              <a:defRPr sz="751"/>
            </a:lvl4pPr>
            <a:lvl5pPr marL="1372880" indent="0">
              <a:buNone/>
              <a:defRPr sz="751"/>
            </a:lvl5pPr>
            <a:lvl6pPr marL="1716100" indent="0">
              <a:buNone/>
              <a:defRPr sz="751"/>
            </a:lvl6pPr>
            <a:lvl7pPr marL="2059320" indent="0">
              <a:buNone/>
              <a:defRPr sz="751"/>
            </a:lvl7pPr>
            <a:lvl8pPr marL="2402540" indent="0">
              <a:buNone/>
              <a:defRPr sz="751"/>
            </a:lvl8pPr>
            <a:lvl9pPr marL="2745760" indent="0">
              <a:buNone/>
              <a:defRPr sz="75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73562" y="4321999"/>
            <a:ext cx="2838450" cy="374199"/>
          </a:xfrm>
          <a:prstGeom prst="rect">
            <a:avLst/>
          </a:prstGeom>
        </p:spPr>
        <p:txBody>
          <a:bodyPr/>
          <a:lstStyle/>
          <a:p>
            <a:fld id="{89424BFE-1073-4754-8319-532D949EA5FB}" type="datetimeFigureOut">
              <a:rPr lang="en-GB" smtClean="0"/>
              <a:t>22/07/2016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14352" y="4321999"/>
            <a:ext cx="4124789" cy="374199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715341" y="4321999"/>
            <a:ext cx="680390" cy="374199"/>
          </a:xfrm>
          <a:prstGeom prst="rect">
            <a:avLst/>
          </a:prstGeom>
        </p:spPr>
        <p:txBody>
          <a:bodyPr/>
          <a:lstStyle/>
          <a:p>
            <a:fld id="{BA4060B2-5CA8-4605-B971-9CD628BED4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966619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300" y="514826"/>
            <a:ext cx="7143765" cy="2189554"/>
          </a:xfrm>
        </p:spPr>
        <p:txBody>
          <a:bodyPr anchor="ctr">
            <a:normAutofit/>
          </a:bodyPr>
          <a:lstStyle>
            <a:lvl1pPr algn="ctr">
              <a:defRPr sz="360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162699" y="2710031"/>
            <a:ext cx="6500967" cy="283588"/>
          </a:xfrm>
        </p:spPr>
        <p:txBody>
          <a:bodyPr anchor="t">
            <a:normAutofit/>
          </a:bodyPr>
          <a:lstStyle>
            <a:lvl1pPr marL="0" indent="0" algn="r">
              <a:buNone/>
              <a:defRPr sz="105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3220" indent="0">
              <a:buNone/>
              <a:defRPr sz="1051"/>
            </a:lvl2pPr>
            <a:lvl3pPr marL="686440" indent="0">
              <a:buNone/>
              <a:defRPr sz="901"/>
            </a:lvl3pPr>
            <a:lvl4pPr marL="1029660" indent="0">
              <a:buNone/>
              <a:defRPr sz="751"/>
            </a:lvl4pPr>
            <a:lvl5pPr marL="1372880" indent="0">
              <a:buNone/>
              <a:defRPr sz="751"/>
            </a:lvl5pPr>
            <a:lvl6pPr marL="1716100" indent="0">
              <a:buNone/>
              <a:defRPr sz="751"/>
            </a:lvl6pPr>
            <a:lvl7pPr marL="2059320" indent="0">
              <a:buNone/>
              <a:defRPr sz="751"/>
            </a:lvl7pPr>
            <a:lvl8pPr marL="2402540" indent="0">
              <a:buNone/>
              <a:defRPr sz="751"/>
            </a:lvl8pPr>
            <a:lvl9pPr marL="2745760" indent="0">
              <a:buNone/>
              <a:defRPr sz="75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3082602"/>
            <a:ext cx="7797662" cy="95207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351"/>
            </a:lvl1pPr>
            <a:lvl2pPr marL="343220" indent="0">
              <a:buNone/>
              <a:defRPr sz="1051"/>
            </a:lvl2pPr>
            <a:lvl3pPr marL="686440" indent="0">
              <a:buNone/>
              <a:defRPr sz="901"/>
            </a:lvl3pPr>
            <a:lvl4pPr marL="1029660" indent="0">
              <a:buNone/>
              <a:defRPr sz="751"/>
            </a:lvl4pPr>
            <a:lvl5pPr marL="1372880" indent="0">
              <a:buNone/>
              <a:defRPr sz="751"/>
            </a:lvl5pPr>
            <a:lvl6pPr marL="1716100" indent="0">
              <a:buNone/>
              <a:defRPr sz="751"/>
            </a:lvl6pPr>
            <a:lvl7pPr marL="2059320" indent="0">
              <a:buNone/>
              <a:defRPr sz="751"/>
            </a:lvl7pPr>
            <a:lvl8pPr marL="2402540" indent="0">
              <a:buNone/>
              <a:defRPr sz="751"/>
            </a:lvl8pPr>
            <a:lvl9pPr marL="2745760" indent="0">
              <a:buNone/>
              <a:defRPr sz="75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73562" y="4321999"/>
            <a:ext cx="2838450" cy="374199"/>
          </a:xfrm>
          <a:prstGeom prst="rect">
            <a:avLst/>
          </a:prstGeom>
        </p:spPr>
        <p:txBody>
          <a:bodyPr/>
          <a:lstStyle/>
          <a:p>
            <a:fld id="{89424BFE-1073-4754-8319-532D949EA5FB}" type="datetimeFigureOut">
              <a:rPr lang="en-GB" smtClean="0"/>
              <a:t>22/07/2016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14352" y="4321999"/>
            <a:ext cx="4124789" cy="374199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715341" y="4321999"/>
            <a:ext cx="680390" cy="374199"/>
          </a:xfrm>
          <a:prstGeom prst="rect">
            <a:avLst/>
          </a:prstGeom>
        </p:spPr>
        <p:txBody>
          <a:bodyPr/>
          <a:lstStyle/>
          <a:p>
            <a:fld id="{BA4060B2-5CA8-4605-B971-9CD628BED432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404280" y="666504"/>
            <a:ext cx="457200" cy="438988"/>
          </a:xfrm>
          <a:prstGeom prst="rect">
            <a:avLst/>
          </a:prstGeom>
        </p:spPr>
        <p:txBody>
          <a:bodyPr vert="horz" lIns="68644" tIns="34322" rIns="68644" bIns="34322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6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97147" y="2181880"/>
            <a:ext cx="457200" cy="438988"/>
          </a:xfrm>
          <a:prstGeom prst="rect">
            <a:avLst/>
          </a:prstGeom>
        </p:spPr>
        <p:txBody>
          <a:bodyPr vert="horz" lIns="68644" tIns="34322" rIns="68644" bIns="34322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6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3211486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1294089"/>
            <a:ext cx="7796030" cy="1885621"/>
          </a:xfrm>
        </p:spPr>
        <p:txBody>
          <a:bodyPr anchor="b">
            <a:normAutofit/>
          </a:bodyPr>
          <a:lstStyle>
            <a:lvl1pPr algn="l">
              <a:defRPr sz="360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3188551"/>
            <a:ext cx="7796030" cy="856275"/>
          </a:xfrm>
        </p:spPr>
        <p:txBody>
          <a:bodyPr anchor="t">
            <a:normAutofit/>
          </a:bodyPr>
          <a:lstStyle>
            <a:lvl1pPr marL="0" indent="0" algn="l">
              <a:buNone/>
              <a:defRPr sz="1351"/>
            </a:lvl1pPr>
            <a:lvl2pPr marL="343220" indent="0">
              <a:buNone/>
              <a:defRPr sz="1051"/>
            </a:lvl2pPr>
            <a:lvl3pPr marL="686440" indent="0">
              <a:buNone/>
              <a:defRPr sz="901"/>
            </a:lvl3pPr>
            <a:lvl4pPr marL="1029660" indent="0">
              <a:buNone/>
              <a:defRPr sz="751"/>
            </a:lvl4pPr>
            <a:lvl5pPr marL="1372880" indent="0">
              <a:buNone/>
              <a:defRPr sz="751"/>
            </a:lvl5pPr>
            <a:lvl6pPr marL="1716100" indent="0">
              <a:buNone/>
              <a:defRPr sz="751"/>
            </a:lvl6pPr>
            <a:lvl7pPr marL="2059320" indent="0">
              <a:buNone/>
              <a:defRPr sz="751"/>
            </a:lvl7pPr>
            <a:lvl8pPr marL="2402540" indent="0">
              <a:buNone/>
              <a:defRPr sz="751"/>
            </a:lvl8pPr>
            <a:lvl9pPr marL="2745760" indent="0">
              <a:buNone/>
              <a:defRPr sz="75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73562" y="4321999"/>
            <a:ext cx="2838450" cy="374199"/>
          </a:xfrm>
          <a:prstGeom prst="rect">
            <a:avLst/>
          </a:prstGeom>
        </p:spPr>
        <p:txBody>
          <a:bodyPr/>
          <a:lstStyle/>
          <a:p>
            <a:fld id="{89424BFE-1073-4754-8319-532D949EA5FB}" type="datetimeFigureOut">
              <a:rPr lang="en-GB" smtClean="0"/>
              <a:t>22/07/2016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14352" y="4321999"/>
            <a:ext cx="4124789" cy="374199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715341" y="4321999"/>
            <a:ext cx="680390" cy="374199"/>
          </a:xfrm>
          <a:prstGeom prst="rect">
            <a:avLst/>
          </a:prstGeom>
        </p:spPr>
        <p:txBody>
          <a:bodyPr/>
          <a:lstStyle/>
          <a:p>
            <a:fld id="{BA4060B2-5CA8-4605-B971-9CD628BED4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347563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14351" y="514827"/>
            <a:ext cx="7796030" cy="864774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14352" y="1548979"/>
            <a:ext cx="2482596" cy="432597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1802" b="0">
                <a:solidFill>
                  <a:schemeClr val="accent1"/>
                </a:solidFill>
              </a:defRPr>
            </a:lvl1pPr>
            <a:lvl2pPr marL="343220" indent="0">
              <a:buNone/>
              <a:defRPr sz="1501" b="1"/>
            </a:lvl2pPr>
            <a:lvl3pPr marL="686440" indent="0">
              <a:buNone/>
              <a:defRPr sz="1351" b="1"/>
            </a:lvl3pPr>
            <a:lvl4pPr marL="1029660" indent="0">
              <a:buNone/>
              <a:defRPr sz="1201" b="1"/>
            </a:lvl4pPr>
            <a:lvl5pPr marL="1372880" indent="0">
              <a:buNone/>
              <a:defRPr sz="1201" b="1"/>
            </a:lvl5pPr>
            <a:lvl6pPr marL="1716100" indent="0">
              <a:buNone/>
              <a:defRPr sz="1201" b="1"/>
            </a:lvl6pPr>
            <a:lvl7pPr marL="2059320" indent="0">
              <a:buNone/>
              <a:defRPr sz="1201" b="1"/>
            </a:lvl7pPr>
            <a:lvl8pPr marL="2402540" indent="0">
              <a:buNone/>
              <a:defRPr sz="1201" b="1"/>
            </a:lvl8pPr>
            <a:lvl9pPr marL="2745760" indent="0">
              <a:buNone/>
              <a:defRPr sz="120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4352" y="1981577"/>
            <a:ext cx="2482596" cy="2053095"/>
          </a:xfrm>
        </p:spPr>
        <p:txBody>
          <a:bodyPr anchor="t">
            <a:normAutofit/>
          </a:bodyPr>
          <a:lstStyle>
            <a:lvl1pPr marL="0" indent="0" algn="ctr">
              <a:buNone/>
              <a:defRPr sz="1051"/>
            </a:lvl1pPr>
            <a:lvl2pPr marL="343220" indent="0">
              <a:buNone/>
              <a:defRPr sz="901"/>
            </a:lvl2pPr>
            <a:lvl3pPr marL="686440" indent="0">
              <a:buNone/>
              <a:defRPr sz="751"/>
            </a:lvl3pPr>
            <a:lvl4pPr marL="1029660" indent="0">
              <a:buNone/>
              <a:defRPr sz="676"/>
            </a:lvl4pPr>
            <a:lvl5pPr marL="1372880" indent="0">
              <a:buNone/>
              <a:defRPr sz="676"/>
            </a:lvl5pPr>
            <a:lvl6pPr marL="1716100" indent="0">
              <a:buNone/>
              <a:defRPr sz="676"/>
            </a:lvl6pPr>
            <a:lvl7pPr marL="2059320" indent="0">
              <a:buNone/>
              <a:defRPr sz="676"/>
            </a:lvl7pPr>
            <a:lvl8pPr marL="2402540" indent="0">
              <a:buNone/>
              <a:defRPr sz="676"/>
            </a:lvl8pPr>
            <a:lvl9pPr marL="2745760" indent="0">
              <a:buNone/>
              <a:defRPr sz="67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5967" y="1548979"/>
            <a:ext cx="2482596" cy="432597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1802" b="0">
                <a:solidFill>
                  <a:schemeClr val="accent1"/>
                </a:solidFill>
              </a:defRPr>
            </a:lvl1pPr>
            <a:lvl2pPr marL="343220" indent="0">
              <a:buNone/>
              <a:defRPr sz="1501" b="1"/>
            </a:lvl2pPr>
            <a:lvl3pPr marL="686440" indent="0">
              <a:buNone/>
              <a:defRPr sz="1351" b="1"/>
            </a:lvl3pPr>
            <a:lvl4pPr marL="1029660" indent="0">
              <a:buNone/>
              <a:defRPr sz="1201" b="1"/>
            </a:lvl4pPr>
            <a:lvl5pPr marL="1372880" indent="0">
              <a:buNone/>
              <a:defRPr sz="1201" b="1"/>
            </a:lvl5pPr>
            <a:lvl6pPr marL="1716100" indent="0">
              <a:buNone/>
              <a:defRPr sz="1201" b="1"/>
            </a:lvl6pPr>
            <a:lvl7pPr marL="2059320" indent="0">
              <a:buNone/>
              <a:defRPr sz="1201" b="1"/>
            </a:lvl7pPr>
            <a:lvl8pPr marL="2402540" indent="0">
              <a:buNone/>
              <a:defRPr sz="1201" b="1"/>
            </a:lvl8pPr>
            <a:lvl9pPr marL="2745760" indent="0">
              <a:buNone/>
              <a:defRPr sz="120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175966" y="1981577"/>
            <a:ext cx="2482596" cy="2053095"/>
          </a:xfrm>
        </p:spPr>
        <p:txBody>
          <a:bodyPr anchor="t">
            <a:normAutofit/>
          </a:bodyPr>
          <a:lstStyle>
            <a:lvl1pPr marL="0" indent="0" algn="ctr">
              <a:buNone/>
              <a:defRPr sz="1051"/>
            </a:lvl1pPr>
            <a:lvl2pPr marL="343220" indent="0">
              <a:buNone/>
              <a:defRPr sz="901"/>
            </a:lvl2pPr>
            <a:lvl3pPr marL="686440" indent="0">
              <a:buNone/>
              <a:defRPr sz="751"/>
            </a:lvl3pPr>
            <a:lvl4pPr marL="1029660" indent="0">
              <a:buNone/>
              <a:defRPr sz="676"/>
            </a:lvl4pPr>
            <a:lvl5pPr marL="1372880" indent="0">
              <a:buNone/>
              <a:defRPr sz="676"/>
            </a:lvl5pPr>
            <a:lvl6pPr marL="1716100" indent="0">
              <a:buNone/>
              <a:defRPr sz="676"/>
            </a:lvl6pPr>
            <a:lvl7pPr marL="2059320" indent="0">
              <a:buNone/>
              <a:defRPr sz="676"/>
            </a:lvl7pPr>
            <a:lvl8pPr marL="2402540" indent="0">
              <a:buNone/>
              <a:defRPr sz="676"/>
            </a:lvl8pPr>
            <a:lvl9pPr marL="2745760" indent="0">
              <a:buNone/>
              <a:defRPr sz="67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7785" y="1548979"/>
            <a:ext cx="2482596" cy="432597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1802" b="0">
                <a:solidFill>
                  <a:schemeClr val="accent1"/>
                </a:solidFill>
              </a:defRPr>
            </a:lvl1pPr>
            <a:lvl2pPr marL="343220" indent="0">
              <a:buNone/>
              <a:defRPr sz="1501" b="1"/>
            </a:lvl2pPr>
            <a:lvl3pPr marL="686440" indent="0">
              <a:buNone/>
              <a:defRPr sz="1351" b="1"/>
            </a:lvl3pPr>
            <a:lvl4pPr marL="1029660" indent="0">
              <a:buNone/>
              <a:defRPr sz="1201" b="1"/>
            </a:lvl4pPr>
            <a:lvl5pPr marL="1372880" indent="0">
              <a:buNone/>
              <a:defRPr sz="1201" b="1"/>
            </a:lvl5pPr>
            <a:lvl6pPr marL="1716100" indent="0">
              <a:buNone/>
              <a:defRPr sz="1201" b="1"/>
            </a:lvl6pPr>
            <a:lvl7pPr marL="2059320" indent="0">
              <a:buNone/>
              <a:defRPr sz="1201" b="1"/>
            </a:lvl7pPr>
            <a:lvl8pPr marL="2402540" indent="0">
              <a:buNone/>
              <a:defRPr sz="1201" b="1"/>
            </a:lvl8pPr>
            <a:lvl9pPr marL="2745760" indent="0">
              <a:buNone/>
              <a:defRPr sz="120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27785" y="1981577"/>
            <a:ext cx="2482596" cy="2053095"/>
          </a:xfrm>
        </p:spPr>
        <p:txBody>
          <a:bodyPr anchor="t">
            <a:normAutofit/>
          </a:bodyPr>
          <a:lstStyle>
            <a:lvl1pPr marL="0" indent="0" algn="ctr">
              <a:buNone/>
              <a:defRPr sz="1051"/>
            </a:lvl1pPr>
            <a:lvl2pPr marL="343220" indent="0">
              <a:buNone/>
              <a:defRPr sz="901"/>
            </a:lvl2pPr>
            <a:lvl3pPr marL="686440" indent="0">
              <a:buNone/>
              <a:defRPr sz="751"/>
            </a:lvl3pPr>
            <a:lvl4pPr marL="1029660" indent="0">
              <a:buNone/>
              <a:defRPr sz="676"/>
            </a:lvl4pPr>
            <a:lvl5pPr marL="1372880" indent="0">
              <a:buNone/>
              <a:defRPr sz="676"/>
            </a:lvl5pPr>
            <a:lvl6pPr marL="1716100" indent="0">
              <a:buNone/>
              <a:defRPr sz="676"/>
            </a:lvl6pPr>
            <a:lvl7pPr marL="2059320" indent="0">
              <a:buNone/>
              <a:defRPr sz="676"/>
            </a:lvl7pPr>
            <a:lvl8pPr marL="2402540" indent="0">
              <a:buNone/>
              <a:defRPr sz="676"/>
            </a:lvl8pPr>
            <a:lvl9pPr marL="2745760" indent="0">
              <a:buNone/>
              <a:defRPr sz="67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473562" y="4321999"/>
            <a:ext cx="2838450" cy="374199"/>
          </a:xfrm>
          <a:prstGeom prst="rect">
            <a:avLst/>
          </a:prstGeom>
        </p:spPr>
        <p:txBody>
          <a:bodyPr/>
          <a:lstStyle/>
          <a:p>
            <a:fld id="{89424BFE-1073-4754-8319-532D949EA5FB}" type="datetimeFigureOut">
              <a:rPr lang="en-GB" smtClean="0"/>
              <a:t>22/07/2016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14352" y="4321999"/>
            <a:ext cx="4124789" cy="374199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715341" y="4321999"/>
            <a:ext cx="680390" cy="374199"/>
          </a:xfrm>
          <a:prstGeom prst="rect">
            <a:avLst/>
          </a:prstGeom>
        </p:spPr>
        <p:txBody>
          <a:bodyPr/>
          <a:lstStyle/>
          <a:p>
            <a:fld id="{BA4060B2-5CA8-4605-B971-9CD628BED4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492343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14351" y="514827"/>
            <a:ext cx="7797662" cy="864774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18880" y="2862417"/>
            <a:ext cx="2482596" cy="432597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1652" b="0">
                <a:solidFill>
                  <a:schemeClr val="accent1"/>
                </a:solidFill>
              </a:defRPr>
            </a:lvl1pPr>
            <a:lvl2pPr marL="343220" indent="0">
              <a:buNone/>
              <a:defRPr sz="1501" b="1"/>
            </a:lvl2pPr>
            <a:lvl3pPr marL="686440" indent="0">
              <a:buNone/>
              <a:defRPr sz="1351" b="1"/>
            </a:lvl3pPr>
            <a:lvl4pPr marL="1029660" indent="0">
              <a:buNone/>
              <a:defRPr sz="1201" b="1"/>
            </a:lvl4pPr>
            <a:lvl5pPr marL="1372880" indent="0">
              <a:buNone/>
              <a:defRPr sz="1201" b="1"/>
            </a:lvl5pPr>
            <a:lvl6pPr marL="1716100" indent="0">
              <a:buNone/>
              <a:defRPr sz="1201" b="1"/>
            </a:lvl6pPr>
            <a:lvl7pPr marL="2059320" indent="0">
              <a:buNone/>
              <a:defRPr sz="1201" b="1"/>
            </a:lvl7pPr>
            <a:lvl8pPr marL="2402540" indent="0">
              <a:buNone/>
              <a:defRPr sz="1201" b="1"/>
            </a:lvl8pPr>
            <a:lvl9pPr marL="2745760" indent="0">
              <a:buNone/>
              <a:defRPr sz="120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14335" y="1548980"/>
            <a:ext cx="2482596" cy="1153611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201"/>
            </a:lvl1pPr>
            <a:lvl2pPr marL="343220" indent="0">
              <a:buNone/>
              <a:defRPr sz="1201"/>
            </a:lvl2pPr>
            <a:lvl3pPr marL="686440" indent="0">
              <a:buNone/>
              <a:defRPr sz="1201"/>
            </a:lvl3pPr>
            <a:lvl4pPr marL="1029660" indent="0">
              <a:buNone/>
              <a:defRPr sz="1201"/>
            </a:lvl4pPr>
            <a:lvl5pPr marL="1372880" indent="0">
              <a:buNone/>
              <a:defRPr sz="1201"/>
            </a:lvl5pPr>
            <a:lvl6pPr marL="1716100" indent="0">
              <a:buNone/>
              <a:defRPr sz="1201"/>
            </a:lvl6pPr>
            <a:lvl7pPr marL="2059320" indent="0">
              <a:buNone/>
              <a:defRPr sz="1201"/>
            </a:lvl7pPr>
            <a:lvl8pPr marL="2402540" indent="0">
              <a:buNone/>
              <a:defRPr sz="1201"/>
            </a:lvl8pPr>
            <a:lvl9pPr marL="2745760" indent="0">
              <a:buNone/>
              <a:defRPr sz="1201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18880" y="3295015"/>
            <a:ext cx="2482596" cy="739659"/>
          </a:xfrm>
        </p:spPr>
        <p:txBody>
          <a:bodyPr anchor="t">
            <a:normAutofit/>
          </a:bodyPr>
          <a:lstStyle>
            <a:lvl1pPr marL="0" indent="0" algn="ctr">
              <a:buNone/>
              <a:defRPr sz="1051"/>
            </a:lvl1pPr>
            <a:lvl2pPr marL="343220" indent="0">
              <a:buNone/>
              <a:defRPr sz="901"/>
            </a:lvl2pPr>
            <a:lvl3pPr marL="686440" indent="0">
              <a:buNone/>
              <a:defRPr sz="751"/>
            </a:lvl3pPr>
            <a:lvl4pPr marL="1029660" indent="0">
              <a:buNone/>
              <a:defRPr sz="676"/>
            </a:lvl4pPr>
            <a:lvl5pPr marL="1372880" indent="0">
              <a:buNone/>
              <a:defRPr sz="676"/>
            </a:lvl5pPr>
            <a:lvl6pPr marL="1716100" indent="0">
              <a:buNone/>
              <a:defRPr sz="676"/>
            </a:lvl6pPr>
            <a:lvl7pPr marL="2059320" indent="0">
              <a:buNone/>
              <a:defRPr sz="676"/>
            </a:lvl7pPr>
            <a:lvl8pPr marL="2402540" indent="0">
              <a:buNone/>
              <a:defRPr sz="676"/>
            </a:lvl8pPr>
            <a:lvl9pPr marL="2745760" indent="0">
              <a:buNone/>
              <a:defRPr sz="67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8058" y="2862417"/>
            <a:ext cx="2482596" cy="432597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1652" b="0">
                <a:solidFill>
                  <a:schemeClr val="accent1"/>
                </a:solidFill>
              </a:defRPr>
            </a:lvl1pPr>
            <a:lvl2pPr marL="343220" indent="0">
              <a:buNone/>
              <a:defRPr sz="1501" b="1"/>
            </a:lvl2pPr>
            <a:lvl3pPr marL="686440" indent="0">
              <a:buNone/>
              <a:defRPr sz="1351" b="1"/>
            </a:lvl3pPr>
            <a:lvl4pPr marL="1029660" indent="0">
              <a:buNone/>
              <a:defRPr sz="1201" b="1"/>
            </a:lvl4pPr>
            <a:lvl5pPr marL="1372880" indent="0">
              <a:buNone/>
              <a:defRPr sz="1201" b="1"/>
            </a:lvl5pPr>
            <a:lvl6pPr marL="1716100" indent="0">
              <a:buNone/>
              <a:defRPr sz="1201" b="1"/>
            </a:lvl6pPr>
            <a:lvl7pPr marL="2059320" indent="0">
              <a:buNone/>
              <a:defRPr sz="1201" b="1"/>
            </a:lvl7pPr>
            <a:lvl8pPr marL="2402540" indent="0">
              <a:buNone/>
              <a:defRPr sz="1201" b="1"/>
            </a:lvl8pPr>
            <a:lvl9pPr marL="2745760" indent="0">
              <a:buNone/>
              <a:defRPr sz="120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176999" y="1548980"/>
            <a:ext cx="2482596" cy="1152494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201"/>
            </a:lvl1pPr>
            <a:lvl2pPr marL="343220" indent="0">
              <a:buNone/>
              <a:defRPr sz="1201"/>
            </a:lvl2pPr>
            <a:lvl3pPr marL="686440" indent="0">
              <a:buNone/>
              <a:defRPr sz="1201"/>
            </a:lvl3pPr>
            <a:lvl4pPr marL="1029660" indent="0">
              <a:buNone/>
              <a:defRPr sz="1201"/>
            </a:lvl4pPr>
            <a:lvl5pPr marL="1372880" indent="0">
              <a:buNone/>
              <a:defRPr sz="1201"/>
            </a:lvl5pPr>
            <a:lvl6pPr marL="1716100" indent="0">
              <a:buNone/>
              <a:defRPr sz="1201"/>
            </a:lvl6pPr>
            <a:lvl7pPr marL="2059320" indent="0">
              <a:buNone/>
              <a:defRPr sz="1201"/>
            </a:lvl7pPr>
            <a:lvl8pPr marL="2402540" indent="0">
              <a:buNone/>
              <a:defRPr sz="1201"/>
            </a:lvl8pPr>
            <a:lvl9pPr marL="2745760" indent="0">
              <a:buNone/>
              <a:defRPr sz="1201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176999" y="3295013"/>
            <a:ext cx="2483655" cy="739659"/>
          </a:xfrm>
        </p:spPr>
        <p:txBody>
          <a:bodyPr anchor="t">
            <a:normAutofit/>
          </a:bodyPr>
          <a:lstStyle>
            <a:lvl1pPr marL="0" indent="0" algn="ctr">
              <a:buNone/>
              <a:defRPr sz="1051"/>
            </a:lvl1pPr>
            <a:lvl2pPr marL="343220" indent="0">
              <a:buNone/>
              <a:defRPr sz="901"/>
            </a:lvl2pPr>
            <a:lvl3pPr marL="686440" indent="0">
              <a:buNone/>
              <a:defRPr sz="751"/>
            </a:lvl3pPr>
            <a:lvl4pPr marL="1029660" indent="0">
              <a:buNone/>
              <a:defRPr sz="676"/>
            </a:lvl4pPr>
            <a:lvl5pPr marL="1372880" indent="0">
              <a:buNone/>
              <a:defRPr sz="676"/>
            </a:lvl5pPr>
            <a:lvl6pPr marL="1716100" indent="0">
              <a:buNone/>
              <a:defRPr sz="676"/>
            </a:lvl6pPr>
            <a:lvl7pPr marL="2059320" indent="0">
              <a:buNone/>
              <a:defRPr sz="676"/>
            </a:lvl7pPr>
            <a:lvl8pPr marL="2402540" indent="0">
              <a:buNone/>
              <a:defRPr sz="676"/>
            </a:lvl8pPr>
            <a:lvl9pPr marL="2745760" indent="0">
              <a:buNone/>
              <a:defRPr sz="67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6708" y="2862417"/>
            <a:ext cx="2482596" cy="432597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1652" b="0">
                <a:solidFill>
                  <a:schemeClr val="accent1"/>
                </a:solidFill>
              </a:defRPr>
            </a:lvl1pPr>
            <a:lvl2pPr marL="343220" indent="0">
              <a:buNone/>
              <a:defRPr sz="1501" b="1"/>
            </a:lvl2pPr>
            <a:lvl3pPr marL="686440" indent="0">
              <a:buNone/>
              <a:defRPr sz="1351" b="1"/>
            </a:lvl3pPr>
            <a:lvl4pPr marL="1029660" indent="0">
              <a:buNone/>
              <a:defRPr sz="1201" b="1"/>
            </a:lvl4pPr>
            <a:lvl5pPr marL="1372880" indent="0">
              <a:buNone/>
              <a:defRPr sz="1201" b="1"/>
            </a:lvl5pPr>
            <a:lvl6pPr marL="1716100" indent="0">
              <a:buNone/>
              <a:defRPr sz="1201" b="1"/>
            </a:lvl6pPr>
            <a:lvl7pPr marL="2059320" indent="0">
              <a:buNone/>
              <a:defRPr sz="1201" b="1"/>
            </a:lvl7pPr>
            <a:lvl8pPr marL="2402540" indent="0">
              <a:buNone/>
              <a:defRPr sz="1201" b="1"/>
            </a:lvl8pPr>
            <a:lvl9pPr marL="2745760" indent="0">
              <a:buNone/>
              <a:defRPr sz="120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26614" y="1548978"/>
            <a:ext cx="2482596" cy="115396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201"/>
            </a:lvl1pPr>
            <a:lvl2pPr marL="343220" indent="0">
              <a:buNone/>
              <a:defRPr sz="1201"/>
            </a:lvl2pPr>
            <a:lvl3pPr marL="686440" indent="0">
              <a:buNone/>
              <a:defRPr sz="1201"/>
            </a:lvl3pPr>
            <a:lvl4pPr marL="1029660" indent="0">
              <a:buNone/>
              <a:defRPr sz="1201"/>
            </a:lvl4pPr>
            <a:lvl5pPr marL="1372880" indent="0">
              <a:buNone/>
              <a:defRPr sz="1201"/>
            </a:lvl5pPr>
            <a:lvl6pPr marL="1716100" indent="0">
              <a:buNone/>
              <a:defRPr sz="1201"/>
            </a:lvl6pPr>
            <a:lvl7pPr marL="2059320" indent="0">
              <a:buNone/>
              <a:defRPr sz="1201"/>
            </a:lvl7pPr>
            <a:lvl8pPr marL="2402540" indent="0">
              <a:buNone/>
              <a:defRPr sz="1201"/>
            </a:lvl8pPr>
            <a:lvl9pPr marL="2745760" indent="0">
              <a:buNone/>
              <a:defRPr sz="1201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26614" y="3295011"/>
            <a:ext cx="2482596" cy="739661"/>
          </a:xfrm>
        </p:spPr>
        <p:txBody>
          <a:bodyPr anchor="t">
            <a:normAutofit/>
          </a:bodyPr>
          <a:lstStyle>
            <a:lvl1pPr marL="0" indent="0" algn="ctr">
              <a:buNone/>
              <a:defRPr sz="1051"/>
            </a:lvl1pPr>
            <a:lvl2pPr marL="343220" indent="0">
              <a:buNone/>
              <a:defRPr sz="901"/>
            </a:lvl2pPr>
            <a:lvl3pPr marL="686440" indent="0">
              <a:buNone/>
              <a:defRPr sz="751"/>
            </a:lvl3pPr>
            <a:lvl4pPr marL="1029660" indent="0">
              <a:buNone/>
              <a:defRPr sz="676"/>
            </a:lvl4pPr>
            <a:lvl5pPr marL="1372880" indent="0">
              <a:buNone/>
              <a:defRPr sz="676"/>
            </a:lvl5pPr>
            <a:lvl6pPr marL="1716100" indent="0">
              <a:buNone/>
              <a:defRPr sz="676"/>
            </a:lvl6pPr>
            <a:lvl7pPr marL="2059320" indent="0">
              <a:buNone/>
              <a:defRPr sz="676"/>
            </a:lvl7pPr>
            <a:lvl8pPr marL="2402540" indent="0">
              <a:buNone/>
              <a:defRPr sz="676"/>
            </a:lvl8pPr>
            <a:lvl9pPr marL="2745760" indent="0">
              <a:buNone/>
              <a:defRPr sz="67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473562" y="4321999"/>
            <a:ext cx="2838450" cy="374199"/>
          </a:xfrm>
          <a:prstGeom prst="rect">
            <a:avLst/>
          </a:prstGeom>
        </p:spPr>
        <p:txBody>
          <a:bodyPr/>
          <a:lstStyle/>
          <a:p>
            <a:fld id="{89424BFE-1073-4754-8319-532D949EA5FB}" type="datetimeFigureOut">
              <a:rPr lang="en-GB" smtClean="0"/>
              <a:t>22/07/2016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14352" y="4321999"/>
            <a:ext cx="4124789" cy="374199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715341" y="4321999"/>
            <a:ext cx="680390" cy="374199"/>
          </a:xfrm>
          <a:prstGeom prst="rect">
            <a:avLst/>
          </a:prstGeom>
        </p:spPr>
        <p:txBody>
          <a:bodyPr/>
          <a:lstStyle/>
          <a:p>
            <a:fld id="{BA4060B2-5CA8-4605-B971-9CD628BED4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223122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1548980"/>
            <a:ext cx="7796030" cy="2485692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73562" y="4321999"/>
            <a:ext cx="2838450" cy="374199"/>
          </a:xfrm>
          <a:prstGeom prst="rect">
            <a:avLst/>
          </a:prstGeom>
        </p:spPr>
        <p:txBody>
          <a:bodyPr/>
          <a:lstStyle/>
          <a:p>
            <a:fld id="{89424BFE-1073-4754-8319-532D949EA5FB}" type="datetimeFigureOut">
              <a:rPr lang="en-GB" smtClean="0"/>
              <a:t>22/07/2016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4352" y="4321999"/>
            <a:ext cx="4124789" cy="374199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15341" y="4321999"/>
            <a:ext cx="680390" cy="374199"/>
          </a:xfrm>
          <a:prstGeom prst="rect">
            <a:avLst/>
          </a:prstGeom>
        </p:spPr>
        <p:txBody>
          <a:bodyPr/>
          <a:lstStyle/>
          <a:p>
            <a:fld id="{BA4060B2-5CA8-4605-B971-9CD628BED4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486862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1897" y="514828"/>
            <a:ext cx="1698485" cy="351984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2" y="514828"/>
            <a:ext cx="5928323" cy="3519845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73562" y="4321999"/>
            <a:ext cx="2838450" cy="374199"/>
          </a:xfrm>
          <a:prstGeom prst="rect">
            <a:avLst/>
          </a:prstGeom>
        </p:spPr>
        <p:txBody>
          <a:bodyPr/>
          <a:lstStyle/>
          <a:p>
            <a:fld id="{89424BFE-1073-4754-8319-532D949EA5FB}" type="datetimeFigureOut">
              <a:rPr lang="en-GB" smtClean="0"/>
              <a:t>22/07/2016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4352" y="4321999"/>
            <a:ext cx="4124789" cy="374199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15341" y="4321999"/>
            <a:ext cx="680390" cy="374199"/>
          </a:xfrm>
          <a:prstGeom prst="rect">
            <a:avLst/>
          </a:prstGeom>
        </p:spPr>
        <p:txBody>
          <a:bodyPr/>
          <a:lstStyle/>
          <a:p>
            <a:fld id="{BA4060B2-5CA8-4605-B971-9CD628BED4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59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AD0EA-EF0C-43BB-A8D1-5EF135D8B127}" type="datetimeFigureOut">
              <a:rPr lang="en-GB" smtClean="0"/>
              <a:t>22/07/2016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0BEDD-1385-4EC2-9A49-4C4E1C0B6FFB}" type="slidenum">
              <a:rPr lang="en-GB" smtClean="0"/>
              <a:t>‹#›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524" y="272294"/>
            <a:ext cx="1717568" cy="2877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22815" y="150975"/>
            <a:ext cx="1403085" cy="53042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670964" y="681404"/>
            <a:ext cx="22809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rgbClr val="0A2766"/>
                </a:solidFill>
                <a:latin typeface="FS Lola" panose="02000506050000020004" pitchFamily="50" charset="0"/>
              </a:rPr>
              <a:t>community.teachfirst.org.uk</a:t>
            </a:r>
          </a:p>
        </p:txBody>
      </p:sp>
    </p:spTree>
    <p:extLst>
      <p:ext uri="{BB962C8B-B14F-4D97-AF65-F5344CB8AC3E}">
        <p14:creationId xmlns:p14="http://schemas.microsoft.com/office/powerpoint/2010/main" val="2015387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343222"/>
            <a:ext cx="2949179" cy="120126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3" y="741255"/>
            <a:ext cx="4629150" cy="3658604"/>
          </a:xfrm>
        </p:spPr>
        <p:txBody>
          <a:bodyPr/>
          <a:lstStyle>
            <a:lvl1pPr>
              <a:defRPr sz="2400"/>
            </a:lvl1pPr>
            <a:lvl2pPr>
              <a:defRPr sz="2099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1544479"/>
            <a:ext cx="2949179" cy="2861338"/>
          </a:xfrm>
        </p:spPr>
        <p:txBody>
          <a:bodyPr/>
          <a:lstStyle>
            <a:lvl1pPr marL="0" indent="0">
              <a:buNone/>
              <a:defRPr sz="1200"/>
            </a:lvl1pPr>
            <a:lvl2pPr marL="342903" indent="0">
              <a:buNone/>
              <a:defRPr sz="1050"/>
            </a:lvl2pPr>
            <a:lvl3pPr marL="685805" indent="0">
              <a:buNone/>
              <a:defRPr sz="900"/>
            </a:lvl3pPr>
            <a:lvl4pPr marL="1028708" indent="0">
              <a:buNone/>
              <a:defRPr sz="750"/>
            </a:lvl4pPr>
            <a:lvl5pPr marL="1371610" indent="0">
              <a:buNone/>
              <a:defRPr sz="750"/>
            </a:lvl5pPr>
            <a:lvl6pPr marL="1714513" indent="0">
              <a:buNone/>
              <a:defRPr sz="750"/>
            </a:lvl6pPr>
            <a:lvl7pPr marL="2057415" indent="0">
              <a:buNone/>
              <a:defRPr sz="750"/>
            </a:lvl7pPr>
            <a:lvl8pPr marL="2400318" indent="0">
              <a:buNone/>
              <a:defRPr sz="750"/>
            </a:lvl8pPr>
            <a:lvl9pPr marL="274322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AD0EA-EF0C-43BB-A8D1-5EF135D8B127}" type="datetimeFigureOut">
              <a:rPr lang="en-GB" smtClean="0"/>
              <a:t>22/07/2016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0BEDD-1385-4EC2-9A49-4C4E1C0B6FFB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524" y="272294"/>
            <a:ext cx="1717568" cy="2877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22815" y="150975"/>
            <a:ext cx="1403085" cy="53042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670964" y="681404"/>
            <a:ext cx="22809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rgbClr val="0A2766"/>
                </a:solidFill>
                <a:latin typeface="FS Lola" panose="02000506050000020004" pitchFamily="50" charset="0"/>
              </a:rPr>
              <a:t>community.teachfirst.org.uk</a:t>
            </a:r>
          </a:p>
        </p:txBody>
      </p:sp>
    </p:spTree>
    <p:extLst>
      <p:ext uri="{BB962C8B-B14F-4D97-AF65-F5344CB8AC3E}">
        <p14:creationId xmlns:p14="http://schemas.microsoft.com/office/powerpoint/2010/main" val="3342697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343222"/>
            <a:ext cx="2949179" cy="120126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3" y="741255"/>
            <a:ext cx="4629150" cy="3658604"/>
          </a:xfrm>
        </p:spPr>
        <p:txBody>
          <a:bodyPr/>
          <a:lstStyle>
            <a:lvl1pPr marL="0" indent="0">
              <a:buNone/>
              <a:defRPr sz="2400"/>
            </a:lvl1pPr>
            <a:lvl2pPr marL="342903" indent="0">
              <a:buNone/>
              <a:defRPr sz="2099"/>
            </a:lvl2pPr>
            <a:lvl3pPr marL="685805" indent="0">
              <a:buNone/>
              <a:defRPr sz="1800"/>
            </a:lvl3pPr>
            <a:lvl4pPr marL="1028708" indent="0">
              <a:buNone/>
              <a:defRPr sz="1500"/>
            </a:lvl4pPr>
            <a:lvl5pPr marL="1371610" indent="0">
              <a:buNone/>
              <a:defRPr sz="1500"/>
            </a:lvl5pPr>
            <a:lvl6pPr marL="1714513" indent="0">
              <a:buNone/>
              <a:defRPr sz="1500"/>
            </a:lvl6pPr>
            <a:lvl7pPr marL="2057415" indent="0">
              <a:buNone/>
              <a:defRPr sz="1500"/>
            </a:lvl7pPr>
            <a:lvl8pPr marL="2400318" indent="0">
              <a:buNone/>
              <a:defRPr sz="1500"/>
            </a:lvl8pPr>
            <a:lvl9pPr marL="274322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1544479"/>
            <a:ext cx="2949179" cy="2861338"/>
          </a:xfrm>
        </p:spPr>
        <p:txBody>
          <a:bodyPr/>
          <a:lstStyle>
            <a:lvl1pPr marL="0" indent="0">
              <a:buNone/>
              <a:defRPr sz="1200"/>
            </a:lvl1pPr>
            <a:lvl2pPr marL="342903" indent="0">
              <a:buNone/>
              <a:defRPr sz="1050"/>
            </a:lvl2pPr>
            <a:lvl3pPr marL="685805" indent="0">
              <a:buNone/>
              <a:defRPr sz="900"/>
            </a:lvl3pPr>
            <a:lvl4pPr marL="1028708" indent="0">
              <a:buNone/>
              <a:defRPr sz="750"/>
            </a:lvl4pPr>
            <a:lvl5pPr marL="1371610" indent="0">
              <a:buNone/>
              <a:defRPr sz="750"/>
            </a:lvl5pPr>
            <a:lvl6pPr marL="1714513" indent="0">
              <a:buNone/>
              <a:defRPr sz="750"/>
            </a:lvl6pPr>
            <a:lvl7pPr marL="2057415" indent="0">
              <a:buNone/>
              <a:defRPr sz="750"/>
            </a:lvl7pPr>
            <a:lvl8pPr marL="2400318" indent="0">
              <a:buNone/>
              <a:defRPr sz="750"/>
            </a:lvl8pPr>
            <a:lvl9pPr marL="274322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AD0EA-EF0C-43BB-A8D1-5EF135D8B127}" type="datetimeFigureOut">
              <a:rPr lang="en-GB" smtClean="0"/>
              <a:t>22/07/2016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0BEDD-1385-4EC2-9A49-4C4E1C0B6FFB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524" y="272294"/>
            <a:ext cx="1717568" cy="2877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22815" y="150975"/>
            <a:ext cx="1403085" cy="53042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670964" y="681404"/>
            <a:ext cx="22809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rgbClr val="0A2766"/>
                </a:solidFill>
                <a:latin typeface="FS Lola" panose="02000506050000020004" pitchFamily="50" charset="0"/>
              </a:rPr>
              <a:t>community.teachfirst.org.uk</a:t>
            </a:r>
          </a:p>
        </p:txBody>
      </p:sp>
    </p:spTree>
    <p:extLst>
      <p:ext uri="{BB962C8B-B14F-4D97-AF65-F5344CB8AC3E}">
        <p14:creationId xmlns:p14="http://schemas.microsoft.com/office/powerpoint/2010/main" val="2708061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1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37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31.xml"/><Relationship Id="rId19" Type="http://schemas.openxmlformats.org/officeDocument/2006/relationships/image" Target="../media/image21.jpeg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3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17" Type="http://schemas.openxmlformats.org/officeDocument/2006/relationships/slideLayout" Target="../slideLayouts/slideLayout67.xml"/><Relationship Id="rId2" Type="http://schemas.openxmlformats.org/officeDocument/2006/relationships/slideLayout" Target="../slideLayouts/slideLayout52.xml"/><Relationship Id="rId16" Type="http://schemas.openxmlformats.org/officeDocument/2006/relationships/slideLayout" Target="../slideLayouts/slideLayout66.xml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60.xml"/><Relationship Id="rId19" Type="http://schemas.openxmlformats.org/officeDocument/2006/relationships/image" Target="../media/image21.jpeg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4099"/>
            <a:ext cx="7886700" cy="9950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70486"/>
            <a:ext cx="7886700" cy="32665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2" y="4771682"/>
            <a:ext cx="2057400" cy="2740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8AD0EA-EF0C-43BB-A8D1-5EF135D8B127}" type="datetimeFigureOut">
              <a:rPr lang="en-GB" smtClean="0"/>
              <a:t>22/07/2016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71682"/>
            <a:ext cx="3086100" cy="2740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2" y="4771682"/>
            <a:ext cx="2057400" cy="2740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00BEDD-1385-4EC2-9A49-4C4E1C0B6F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3532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74" r:id="rId1"/>
    <p:sldLayoutId id="2147484375" r:id="rId2"/>
    <p:sldLayoutId id="2147484376" r:id="rId3"/>
    <p:sldLayoutId id="2147484377" r:id="rId4"/>
    <p:sldLayoutId id="2147484378" r:id="rId5"/>
    <p:sldLayoutId id="2147484379" r:id="rId6"/>
    <p:sldLayoutId id="2147484380" r:id="rId7"/>
    <p:sldLayoutId id="2147484381" r:id="rId8"/>
    <p:sldLayoutId id="2147484382" r:id="rId9"/>
    <p:sldLayoutId id="2147484383" r:id="rId10"/>
    <p:sldLayoutId id="2147484384" r:id="rId11"/>
    <p:sldLayoutId id="2147484385" r:id="rId12"/>
    <p:sldLayoutId id="2147484386" r:id="rId13"/>
    <p:sldLayoutId id="2147484387" r:id="rId14"/>
    <p:sldLayoutId id="2147484389" r:id="rId15"/>
    <p:sldLayoutId id="2147484273" r:id="rId16"/>
    <p:sldLayoutId id="2147484274" r:id="rId17"/>
    <p:sldLayoutId id="2147484275" r:id="rId18"/>
    <p:sldLayoutId id="2147484276" r:id="rId19"/>
    <p:sldLayoutId id="2147483710" r:id="rId20"/>
    <p:sldLayoutId id="2147483711" r:id="rId21"/>
  </p:sldLayoutIdLst>
  <p:txStyles>
    <p:titleStyle>
      <a:lvl1pPr algn="l" defTabSz="685805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2" indent="-171452" algn="l" defTabSz="685805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099" kern="1200">
          <a:solidFill>
            <a:schemeClr val="tx1"/>
          </a:solidFill>
          <a:latin typeface="+mn-lt"/>
          <a:ea typeface="+mn-ea"/>
          <a:cs typeface="+mn-cs"/>
        </a:defRPr>
      </a:lvl1pPr>
      <a:lvl2pPr marL="514354" indent="-171452" algn="l" defTabSz="685805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7" indent="-171452" algn="l" defTabSz="685805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9" indent="-171452" algn="l" defTabSz="685805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49" kern="1200">
          <a:solidFill>
            <a:schemeClr val="tx1"/>
          </a:solidFill>
          <a:latin typeface="+mn-lt"/>
          <a:ea typeface="+mn-ea"/>
          <a:cs typeface="+mn-cs"/>
        </a:defRPr>
      </a:lvl4pPr>
      <a:lvl5pPr marL="1543062" indent="-171452" algn="l" defTabSz="685805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49" kern="1200">
          <a:solidFill>
            <a:schemeClr val="tx1"/>
          </a:solidFill>
          <a:latin typeface="+mn-lt"/>
          <a:ea typeface="+mn-ea"/>
          <a:cs typeface="+mn-cs"/>
        </a:defRPr>
      </a:lvl5pPr>
      <a:lvl6pPr marL="1885965" indent="-171452" algn="l" defTabSz="685805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49" kern="1200">
          <a:solidFill>
            <a:schemeClr val="tx1"/>
          </a:solidFill>
          <a:latin typeface="+mn-lt"/>
          <a:ea typeface="+mn-ea"/>
          <a:cs typeface="+mn-cs"/>
        </a:defRPr>
      </a:lvl6pPr>
      <a:lvl7pPr marL="2228867" indent="-171452" algn="l" defTabSz="685805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49" kern="1200">
          <a:solidFill>
            <a:schemeClr val="tx1"/>
          </a:solidFill>
          <a:latin typeface="+mn-lt"/>
          <a:ea typeface="+mn-ea"/>
          <a:cs typeface="+mn-cs"/>
        </a:defRPr>
      </a:lvl7pPr>
      <a:lvl8pPr marL="2571770" indent="-171452" algn="l" defTabSz="685805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49" kern="1200">
          <a:solidFill>
            <a:schemeClr val="tx1"/>
          </a:solidFill>
          <a:latin typeface="+mn-lt"/>
          <a:ea typeface="+mn-ea"/>
          <a:cs typeface="+mn-cs"/>
        </a:defRPr>
      </a:lvl8pPr>
      <a:lvl9pPr marL="2914672" indent="-171452" algn="l" defTabSz="685805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4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5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1pPr>
      <a:lvl2pPr marL="342903" algn="l" defTabSz="685805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2pPr>
      <a:lvl3pPr marL="685805" algn="l" defTabSz="685805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8" algn="l" defTabSz="685805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4pPr>
      <a:lvl5pPr marL="1371610" algn="l" defTabSz="685805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5pPr>
      <a:lvl6pPr marL="1714513" algn="l" defTabSz="685805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6pPr>
      <a:lvl7pPr marL="2057415" algn="l" defTabSz="685805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7pPr>
      <a:lvl8pPr marL="2400318" algn="l" defTabSz="685805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8pPr>
      <a:lvl9pPr marL="2743220" algn="l" defTabSz="685805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 descr="http://hdwallpaperfun.com/wp-content/uploads/2014/09/Summer-Clouds-Wallpaper-PC-Desktop-612514.jpg"/>
          <p:cNvPicPr>
            <a:picLocks noChangeAspect="1" noChangeArrowheads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-2724"/>
            <a:ext cx="9144000" cy="5148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-19048" y="1"/>
            <a:ext cx="9004013" cy="4987675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accent1"/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4351" y="192846"/>
            <a:ext cx="7797662" cy="8647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1250465"/>
            <a:ext cx="7797662" cy="33543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9437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91" r:id="rId1"/>
    <p:sldLayoutId id="2147484392" r:id="rId2"/>
    <p:sldLayoutId id="2147484393" r:id="rId3"/>
    <p:sldLayoutId id="2147484394" r:id="rId4"/>
    <p:sldLayoutId id="2147484395" r:id="rId5"/>
    <p:sldLayoutId id="2147484396" r:id="rId6"/>
    <p:sldLayoutId id="2147484397" r:id="rId7"/>
    <p:sldLayoutId id="2147484398" r:id="rId8"/>
    <p:sldLayoutId id="2147484399" r:id="rId9"/>
    <p:sldLayoutId id="2147484400" r:id="rId10"/>
    <p:sldLayoutId id="2147484401" r:id="rId11"/>
    <p:sldLayoutId id="2147484402" r:id="rId12"/>
    <p:sldLayoutId id="2147484403" r:id="rId13"/>
    <p:sldLayoutId id="2147484404" r:id="rId14"/>
    <p:sldLayoutId id="2147484405" r:id="rId15"/>
    <p:sldLayoutId id="2147484406" r:id="rId16"/>
    <p:sldLayoutId id="2147484407" r:id="rId17"/>
  </p:sldLayoutIdLst>
  <p:txStyles>
    <p:titleStyle>
      <a:lvl1pPr algn="l" defTabSz="686440" rtl="0" eaLnBrk="1" latinLnBrk="0" hangingPunct="1">
        <a:lnSpc>
          <a:spcPct val="90000"/>
        </a:lnSpc>
        <a:spcBef>
          <a:spcPct val="0"/>
        </a:spcBef>
        <a:buNone/>
        <a:defRPr sz="3303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171610" indent="-171610" algn="l" defTabSz="686440" rtl="0" eaLnBrk="1" latinLnBrk="0" hangingPunct="1">
        <a:lnSpc>
          <a:spcPct val="120000"/>
        </a:lnSpc>
        <a:spcBef>
          <a:spcPts val="751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501" kern="1200" cap="none" baseline="0">
          <a:solidFill>
            <a:schemeClr val="tx1"/>
          </a:solidFill>
          <a:effectLst/>
          <a:latin typeface="Bookman Old Style" panose="02050604050505020204" pitchFamily="18" charset="0"/>
          <a:ea typeface="+mn-ea"/>
          <a:cs typeface="+mn-cs"/>
        </a:defRPr>
      </a:lvl1pPr>
      <a:lvl2pPr marL="514830" indent="-171610" algn="l" defTabSz="68644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351" kern="1200" cap="none" baseline="0">
          <a:solidFill>
            <a:schemeClr val="tx1"/>
          </a:solidFill>
          <a:effectLst/>
          <a:latin typeface="Bookman Old Style" panose="02050604050505020204" pitchFamily="18" charset="0"/>
          <a:ea typeface="+mn-ea"/>
          <a:cs typeface="+mn-cs"/>
        </a:defRPr>
      </a:lvl2pPr>
      <a:lvl3pPr marL="858050" indent="-171610" algn="l" defTabSz="68644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201" kern="1200" cap="none" baseline="0">
          <a:solidFill>
            <a:schemeClr val="tx1"/>
          </a:solidFill>
          <a:effectLst/>
          <a:latin typeface="Bookman Old Style" panose="02050604050505020204" pitchFamily="18" charset="0"/>
          <a:ea typeface="+mn-ea"/>
          <a:cs typeface="+mn-cs"/>
        </a:defRPr>
      </a:lvl3pPr>
      <a:lvl4pPr marL="1201270" indent="-171610" algn="l" defTabSz="68644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051" kern="1200" cap="none" baseline="0">
          <a:solidFill>
            <a:schemeClr val="tx1"/>
          </a:solidFill>
          <a:effectLst/>
          <a:latin typeface="Bookman Old Style" panose="02050604050505020204" pitchFamily="18" charset="0"/>
          <a:ea typeface="+mn-ea"/>
          <a:cs typeface="+mn-cs"/>
        </a:defRPr>
      </a:lvl4pPr>
      <a:lvl5pPr marL="1544490" indent="-171610" algn="l" defTabSz="68644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051" kern="1200" cap="none" baseline="0">
          <a:solidFill>
            <a:schemeClr val="tx1"/>
          </a:solidFill>
          <a:effectLst/>
          <a:latin typeface="Bookman Old Style" panose="02050604050505020204" pitchFamily="18" charset="0"/>
          <a:ea typeface="+mn-ea"/>
          <a:cs typeface="+mn-cs"/>
        </a:defRPr>
      </a:lvl5pPr>
      <a:lvl6pPr marL="1887710" indent="-171610" algn="l" defTabSz="68644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051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230930" indent="-171610" algn="l" defTabSz="68644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051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2574150" indent="-171610" algn="l" defTabSz="68644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051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2917370" indent="-171610" algn="l" defTabSz="68644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051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322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644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966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288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610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932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254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576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274574"/>
            <a:ext cx="7886700" cy="9950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372871"/>
            <a:ext cx="7886700" cy="32665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71678"/>
            <a:ext cx="2057400" cy="2740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19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smtClean="0"/>
              <a:t>7/22/2016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71678"/>
            <a:ext cx="3086100" cy="2740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19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4771678"/>
            <a:ext cx="2057400" cy="2740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1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3844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09" r:id="rId1"/>
    <p:sldLayoutId id="2147484410" r:id="rId2"/>
    <p:sldLayoutId id="2147484411" r:id="rId3"/>
    <p:sldLayoutId id="2147484412" r:id="rId4"/>
    <p:sldLayoutId id="2147484413" r:id="rId5"/>
    <p:sldLayoutId id="2147484414" r:id="rId6"/>
    <p:sldLayoutId id="2147484415" r:id="rId7"/>
    <p:sldLayoutId id="2147484416" r:id="rId8"/>
    <p:sldLayoutId id="2147484417" r:id="rId9"/>
    <p:sldLayoutId id="2147484418" r:id="rId10"/>
    <p:sldLayoutId id="2147484419" r:id="rId11"/>
    <p:sldLayoutId id="2147484438" r:id="rId12"/>
  </p:sldLayoutIdLst>
  <p:hf sldNum="0" hdr="0" ftr="0" dt="0"/>
  <p:txStyles>
    <p:titleStyle>
      <a:lvl1pPr algn="l" defTabSz="514830" rtl="0" eaLnBrk="1" latinLnBrk="0" hangingPunct="1">
        <a:lnSpc>
          <a:spcPct val="90000"/>
        </a:lnSpc>
        <a:spcBef>
          <a:spcPct val="0"/>
        </a:spcBef>
        <a:buNone/>
        <a:defRPr sz="247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708" indent="-128708" algn="l" defTabSz="514830" rtl="0" eaLnBrk="1" latinLnBrk="0" hangingPunct="1">
        <a:lnSpc>
          <a:spcPct val="90000"/>
        </a:lnSpc>
        <a:spcBef>
          <a:spcPts val="563"/>
        </a:spcBef>
        <a:buFont typeface="Wingdings 2" pitchFamily="18" charset="2"/>
        <a:buChar char=""/>
        <a:defRPr sz="1576" kern="1200">
          <a:solidFill>
            <a:schemeClr val="tx1"/>
          </a:solidFill>
          <a:latin typeface="+mn-lt"/>
          <a:ea typeface="+mn-ea"/>
          <a:cs typeface="+mn-cs"/>
        </a:defRPr>
      </a:lvl1pPr>
      <a:lvl2pPr marL="386123" indent="-128708" algn="l" defTabSz="514830" rtl="0" eaLnBrk="1" latinLnBrk="0" hangingPunct="1">
        <a:lnSpc>
          <a:spcPct val="90000"/>
        </a:lnSpc>
        <a:spcBef>
          <a:spcPts val="282"/>
        </a:spcBef>
        <a:buFont typeface="Wingdings 2" pitchFamily="18" charset="2"/>
        <a:buChar char=""/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43538" indent="-128708" algn="l" defTabSz="514830" rtl="0" eaLnBrk="1" latinLnBrk="0" hangingPunct="1">
        <a:lnSpc>
          <a:spcPct val="90000"/>
        </a:lnSpc>
        <a:spcBef>
          <a:spcPts val="282"/>
        </a:spcBef>
        <a:buFont typeface="Wingdings 2" pitchFamily="18" charset="2"/>
        <a:buChar char=""/>
        <a:defRPr sz="1126" kern="1200">
          <a:solidFill>
            <a:schemeClr val="tx1"/>
          </a:solidFill>
          <a:latin typeface="+mn-lt"/>
          <a:ea typeface="+mn-ea"/>
          <a:cs typeface="+mn-cs"/>
        </a:defRPr>
      </a:lvl3pPr>
      <a:lvl4pPr marL="900953" indent="-128708" algn="l" defTabSz="514830" rtl="0" eaLnBrk="1" latinLnBrk="0" hangingPunct="1">
        <a:lnSpc>
          <a:spcPct val="90000"/>
        </a:lnSpc>
        <a:spcBef>
          <a:spcPts val="282"/>
        </a:spcBef>
        <a:buFont typeface="Wingdings 2" pitchFamily="18" charset="2"/>
        <a:buChar char="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8368" indent="-128708" algn="l" defTabSz="514830" rtl="0" eaLnBrk="1" latinLnBrk="0" hangingPunct="1">
        <a:lnSpc>
          <a:spcPct val="90000"/>
        </a:lnSpc>
        <a:spcBef>
          <a:spcPts val="282"/>
        </a:spcBef>
        <a:buFont typeface="Wingdings 2" pitchFamily="18" charset="2"/>
        <a:buChar char="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5783" indent="-128708" algn="l" defTabSz="514830" rtl="0" eaLnBrk="1" latinLnBrk="0" hangingPunct="1">
        <a:spcBef>
          <a:spcPct val="20000"/>
        </a:spcBef>
        <a:buFont typeface="Wingdings 2" pitchFamily="18" charset="2"/>
        <a:buChar char="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3198" indent="-128708" algn="l" defTabSz="514830" rtl="0" eaLnBrk="1" latinLnBrk="0" hangingPunct="1">
        <a:spcBef>
          <a:spcPct val="20000"/>
        </a:spcBef>
        <a:buFont typeface="Wingdings 2" pitchFamily="18" charset="2"/>
        <a:buChar char="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30613" indent="-128708" algn="l" defTabSz="514830" rtl="0" eaLnBrk="1" latinLnBrk="0" hangingPunct="1">
        <a:spcBef>
          <a:spcPct val="20000"/>
        </a:spcBef>
        <a:buFont typeface="Wingdings 2" pitchFamily="18" charset="2"/>
        <a:buChar char="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8028" indent="-128708" algn="l" defTabSz="514830" rtl="0" eaLnBrk="1" latinLnBrk="0" hangingPunct="1">
        <a:spcBef>
          <a:spcPct val="20000"/>
        </a:spcBef>
        <a:buFont typeface="Wingdings 2" pitchFamily="18" charset="2"/>
        <a:buChar char="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83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415" algn="l" defTabSz="51483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830" algn="l" defTabSz="51483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2245" algn="l" defTabSz="51483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9660" algn="l" defTabSz="51483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7075" algn="l" defTabSz="51483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4490" algn="l" defTabSz="51483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1905" algn="l" defTabSz="51483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9320" algn="l" defTabSz="51483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 descr="http://hdwallpaperfun.com/wp-content/uploads/2014/09/Summer-Clouds-Wallpaper-PC-Desktop-612514.jpg"/>
          <p:cNvPicPr>
            <a:picLocks noChangeAspect="1" noChangeArrowheads="1"/>
          </p:cNvPicPr>
          <p:nvPr userDrawn="1"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-2724"/>
            <a:ext cx="9144000" cy="5148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-19048" y="1"/>
            <a:ext cx="9004013" cy="4987675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accent1"/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4351" y="192846"/>
            <a:ext cx="7797662" cy="8647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1250465"/>
            <a:ext cx="7797662" cy="33543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43" y="0"/>
            <a:ext cx="1620000" cy="330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037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21" r:id="rId1"/>
    <p:sldLayoutId id="2147484422" r:id="rId2"/>
    <p:sldLayoutId id="2147484423" r:id="rId3"/>
    <p:sldLayoutId id="2147484424" r:id="rId4"/>
    <p:sldLayoutId id="2147484425" r:id="rId5"/>
    <p:sldLayoutId id="2147484426" r:id="rId6"/>
    <p:sldLayoutId id="2147484427" r:id="rId7"/>
    <p:sldLayoutId id="2147484428" r:id="rId8"/>
    <p:sldLayoutId id="2147484429" r:id="rId9"/>
    <p:sldLayoutId id="2147484430" r:id="rId10"/>
    <p:sldLayoutId id="2147484431" r:id="rId11"/>
    <p:sldLayoutId id="2147484432" r:id="rId12"/>
    <p:sldLayoutId id="2147484433" r:id="rId13"/>
    <p:sldLayoutId id="2147484434" r:id="rId14"/>
    <p:sldLayoutId id="2147484435" r:id="rId15"/>
    <p:sldLayoutId id="2147484436" r:id="rId16"/>
    <p:sldLayoutId id="2147484437" r:id="rId17"/>
  </p:sldLayoutIdLst>
  <p:txStyles>
    <p:titleStyle>
      <a:lvl1pPr algn="l" defTabSz="686440" rtl="0" eaLnBrk="1" latinLnBrk="0" hangingPunct="1">
        <a:lnSpc>
          <a:spcPct val="90000"/>
        </a:lnSpc>
        <a:spcBef>
          <a:spcPct val="0"/>
        </a:spcBef>
        <a:buNone/>
        <a:defRPr sz="3303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171610" indent="-171610" algn="l" defTabSz="686440" rtl="0" eaLnBrk="1" latinLnBrk="0" hangingPunct="1">
        <a:lnSpc>
          <a:spcPct val="120000"/>
        </a:lnSpc>
        <a:spcBef>
          <a:spcPts val="751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501" kern="1200" cap="none" baseline="0">
          <a:solidFill>
            <a:schemeClr val="tx1"/>
          </a:solidFill>
          <a:effectLst/>
          <a:latin typeface="Bookman Old Style" panose="02050604050505020204" pitchFamily="18" charset="0"/>
          <a:ea typeface="+mn-ea"/>
          <a:cs typeface="+mn-cs"/>
        </a:defRPr>
      </a:lvl1pPr>
      <a:lvl2pPr marL="514830" indent="-171610" algn="l" defTabSz="68644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351" kern="1200" cap="none" baseline="0">
          <a:solidFill>
            <a:schemeClr val="tx1"/>
          </a:solidFill>
          <a:effectLst/>
          <a:latin typeface="Bookman Old Style" panose="02050604050505020204" pitchFamily="18" charset="0"/>
          <a:ea typeface="+mn-ea"/>
          <a:cs typeface="+mn-cs"/>
        </a:defRPr>
      </a:lvl2pPr>
      <a:lvl3pPr marL="858050" indent="-171610" algn="l" defTabSz="68644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201" kern="1200" cap="none" baseline="0">
          <a:solidFill>
            <a:schemeClr val="tx1"/>
          </a:solidFill>
          <a:effectLst/>
          <a:latin typeface="Bookman Old Style" panose="02050604050505020204" pitchFamily="18" charset="0"/>
          <a:ea typeface="+mn-ea"/>
          <a:cs typeface="+mn-cs"/>
        </a:defRPr>
      </a:lvl3pPr>
      <a:lvl4pPr marL="1201270" indent="-171610" algn="l" defTabSz="68644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051" kern="1200" cap="none" baseline="0">
          <a:solidFill>
            <a:schemeClr val="tx1"/>
          </a:solidFill>
          <a:effectLst/>
          <a:latin typeface="Bookman Old Style" panose="02050604050505020204" pitchFamily="18" charset="0"/>
          <a:ea typeface="+mn-ea"/>
          <a:cs typeface="+mn-cs"/>
        </a:defRPr>
      </a:lvl4pPr>
      <a:lvl5pPr marL="1544490" indent="-171610" algn="l" defTabSz="68644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051" kern="1200" cap="none" baseline="0">
          <a:solidFill>
            <a:schemeClr val="tx1"/>
          </a:solidFill>
          <a:effectLst/>
          <a:latin typeface="Bookman Old Style" panose="02050604050505020204" pitchFamily="18" charset="0"/>
          <a:ea typeface="+mn-ea"/>
          <a:cs typeface="+mn-cs"/>
        </a:defRPr>
      </a:lvl5pPr>
      <a:lvl6pPr marL="1887710" indent="-171610" algn="l" defTabSz="68644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051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230930" indent="-171610" algn="l" defTabSz="68644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051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2574150" indent="-171610" algn="l" defTabSz="68644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051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2917370" indent="-171610" algn="l" defTabSz="68644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051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322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644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966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288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610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932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254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576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ndallthat.co.uk/blog/progression-in-historical-thinking-updated" TargetMode="Externa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tmp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4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35.jpe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4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5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mp"/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/>
              <a:t>Seeing the wood AND the trees: What does making progress actually look like in history?</a:t>
            </a:r>
          </a:p>
        </p:txBody>
      </p:sp>
      <p:sp>
        <p:nvSpPr>
          <p:cNvPr id="2" name="Rectangle 1"/>
          <p:cNvSpPr/>
          <p:nvPr/>
        </p:nvSpPr>
        <p:spPr>
          <a:xfrm>
            <a:off x="2890545" y="3955796"/>
            <a:ext cx="1729768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GB" sz="2700" b="1" dirty="0">
                <a:solidFill>
                  <a:srgbClr val="132757"/>
                </a:solidFill>
                <a:latin typeface="Trebuchet MS"/>
                <a:ea typeface="+mn-ea"/>
                <a:cs typeface="FS Lola"/>
              </a:rPr>
              <a:t>Alex Ford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11"/>
          </p:nvPr>
        </p:nvSpPr>
        <p:spPr>
          <a:xfrm>
            <a:off x="296070" y="1768993"/>
            <a:ext cx="6118228" cy="2492375"/>
          </a:xfrm>
        </p:spPr>
        <p:txBody>
          <a:bodyPr>
            <a:normAutofit/>
          </a:bodyPr>
          <a:lstStyle/>
          <a:p>
            <a:r>
              <a:rPr lang="en-GB" dirty="0"/>
              <a:t>Start with a gold standard for historical thinking and DON’T try to subdivide it!</a:t>
            </a:r>
          </a:p>
          <a:p>
            <a:r>
              <a:rPr lang="en-GB" dirty="0"/>
              <a:t>Consider what competent thinking looks like AND the misconceptions which might get in the way.</a:t>
            </a:r>
          </a:p>
          <a:p>
            <a:r>
              <a:rPr lang="en-GB" dirty="0"/>
              <a:t>Identify and tackle the misconceptions to help pupils move on in their disciplinary thinking.</a:t>
            </a:r>
          </a:p>
        </p:txBody>
      </p:sp>
      <p:pic>
        <p:nvPicPr>
          <p:cNvPr id="17" name="Picture 2" descr="http://www.firesidepublishinghouse.com/blog/assets/0_0_0_0_169_218_csupload_48831359.jpg?u=634814134744551905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7362" y="1282700"/>
            <a:ext cx="2670175" cy="34417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05537" y="716333"/>
            <a:ext cx="6008761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700" dirty="0">
                <a:solidFill>
                  <a:srgbClr val="132757"/>
                </a:solidFill>
                <a:latin typeface="Trebuchet MS" panose="020B0603020202020204" pitchFamily="34" charset="0"/>
              </a:rPr>
              <a:t>Re-thinking linear progression models</a:t>
            </a:r>
          </a:p>
        </p:txBody>
      </p:sp>
    </p:spTree>
    <p:extLst>
      <p:ext uri="{BB962C8B-B14F-4D97-AF65-F5344CB8AC3E}">
        <p14:creationId xmlns:p14="http://schemas.microsoft.com/office/powerpoint/2010/main" val="26249488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73750562"/>
              </p:ext>
            </p:extLst>
          </p:nvPr>
        </p:nvGraphicFramePr>
        <p:xfrm>
          <a:off x="296070" y="1224164"/>
          <a:ext cx="5476424" cy="3861753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30603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3325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3714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016250"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Signpost 1</a:t>
                      </a:r>
                      <a:endParaRPr lang="en-GB" sz="12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Causal Webs</a:t>
                      </a:r>
                      <a:endParaRPr lang="en-GB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1632" marR="21632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Causation is attributed to a single cause,</a:t>
                      </a:r>
                      <a:r>
                        <a:rPr lang="en-US" sz="120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usually ST, or multiple causes are given but not explained.</a:t>
                      </a:r>
                      <a:endParaRPr lang="en-GB" sz="12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1632" marR="2163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Multiple short term and long terms causes of events are identified and explained. Relationships between causes are recognized</a:t>
                      </a:r>
                      <a:endParaRPr lang="en-GB" sz="12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1632" marR="21632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13001"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Signpost 2</a:t>
                      </a:r>
                      <a:endParaRPr lang="en-GB" sz="12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Ranking Causes</a:t>
                      </a:r>
                      <a:endParaRPr lang="en-GB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1632" marR="21632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There is no differentiation between the influence of various causes.</a:t>
                      </a:r>
                      <a:endParaRPr lang="en-GB" sz="12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1632" marR="2163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causes of historical change are </a:t>
                      </a: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analysed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and different causes are ranked by their influence</a:t>
                      </a:r>
                      <a:endParaRPr lang="en-GB" sz="12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1632" marR="21632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219501"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Signpost 3</a:t>
                      </a:r>
                      <a:endParaRPr lang="en-GB" sz="12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Underlying Causes</a:t>
                      </a:r>
                      <a:endParaRPr lang="en-GB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1632" marR="21632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Historical causes are personalized to be the actions of great leaders or are seen as abstractions with human intentions.</a:t>
                      </a:r>
                      <a:endParaRPr lang="en-GB" sz="12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1632" marR="2163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Historical change is explained through the interplay of the actions of historical actors and the underlying conditions (SPERM) in which they operated</a:t>
                      </a:r>
                      <a:endParaRPr lang="en-GB" sz="12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1632" marR="21632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13001"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Signpost 4</a:t>
                      </a:r>
                      <a:endParaRPr lang="en-GB" sz="12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Unintended Consequences</a:t>
                      </a:r>
                      <a:endParaRPr lang="en-GB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1632" marR="21632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Past events are seen as the result of specific plans and actions.</a:t>
                      </a:r>
                      <a:endParaRPr lang="en-GB" sz="12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1632" marR="2163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differentiation is made between the intended and unintended consequences of actions</a:t>
                      </a:r>
                      <a:endParaRPr lang="en-GB" sz="12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1632" marR="21632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6016151" y="1224164"/>
            <a:ext cx="2738911" cy="239546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Challenge 4:</a:t>
            </a:r>
          </a:p>
          <a:p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Re-assess the work. What does each person need to work on? What advice would you give them?</a:t>
            </a:r>
          </a:p>
        </p:txBody>
      </p:sp>
      <p:sp>
        <p:nvSpPr>
          <p:cNvPr id="6" name="Rectangle 5"/>
          <p:cNvSpPr/>
          <p:nvPr/>
        </p:nvSpPr>
        <p:spPr>
          <a:xfrm>
            <a:off x="405537" y="716333"/>
            <a:ext cx="4802918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700" dirty="0">
                <a:solidFill>
                  <a:srgbClr val="132757"/>
                </a:solidFill>
                <a:latin typeface="Trebuchet MS" panose="020B0603020202020204" pitchFamily="34" charset="0"/>
              </a:rPr>
              <a:t>Guidepost model of causation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6016151" y="3782194"/>
            <a:ext cx="28471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hlinkClick r:id="rId2"/>
              </a:rPr>
              <a:t>MORE EXAMPLES HERE: http://www.andallthat.co.uk/blog/progression-in-historical-thinking-updated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8539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What happened to substantive knowledge?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96070" y="1768993"/>
            <a:ext cx="4141459" cy="2492375"/>
          </a:xfrm>
        </p:spPr>
        <p:txBody>
          <a:bodyPr>
            <a:normAutofit lnSpcReduction="10000"/>
          </a:bodyPr>
          <a:lstStyle/>
          <a:p>
            <a:r>
              <a:rPr lang="en-GB" dirty="0"/>
              <a:t>Only assessing historical thinking is problematic!</a:t>
            </a:r>
          </a:p>
          <a:p>
            <a:r>
              <a:rPr lang="en-GB" dirty="0"/>
              <a:t>Fails to acknowledge that Second Order concepts are only useful in making sense of historical knowledge.</a:t>
            </a:r>
          </a:p>
          <a:p>
            <a:r>
              <a:rPr lang="en-GB" dirty="0"/>
              <a:t>Concepts are rooted </a:t>
            </a:r>
            <a:r>
              <a:rPr lang="en-GB" dirty="0" err="1"/>
              <a:t>ie</a:t>
            </a:r>
            <a:r>
              <a:rPr lang="en-GB" dirty="0"/>
              <a:t>. A causal explanation of William’s victory at Hastings might be quite different from an explanation of the failure of the Peasants’ Revolt</a:t>
            </a:r>
          </a:p>
          <a:p>
            <a:r>
              <a:rPr lang="en-GB" dirty="0"/>
              <a:t>So how do we assess BOTH?</a:t>
            </a:r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3339400880"/>
              </p:ext>
            </p:extLst>
          </p:nvPr>
        </p:nvGraphicFramePr>
        <p:xfrm>
          <a:off x="4548553" y="1735015"/>
          <a:ext cx="4206511" cy="29307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31138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0"/>
                                        <p:tgtEl>
                                          <p:spTgt spid="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0"/>
                                        <p:tgtEl>
                                          <p:spTgt spid="8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0"/>
                                        <p:tgtEl>
                                          <p:spTgt spid="8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 uiExpand="1">
        <p:bldSub>
          <a:bldChart bld="series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Knowledge and Progress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96070" y="1578329"/>
            <a:ext cx="4635694" cy="2683039"/>
          </a:xfrm>
        </p:spPr>
        <p:txBody>
          <a:bodyPr>
            <a:normAutofit lnSpcReduction="10000"/>
          </a:bodyPr>
          <a:lstStyle/>
          <a:p>
            <a:pPr lvl="0"/>
            <a:r>
              <a:rPr lang="en-GB" dirty="0"/>
              <a:t>How do we plan to develop:</a:t>
            </a:r>
          </a:p>
          <a:p>
            <a:pPr lvl="1"/>
            <a:r>
              <a:rPr lang="en-GB" dirty="0"/>
              <a:t>Knowledge of context</a:t>
            </a:r>
          </a:p>
          <a:p>
            <a:pPr lvl="1"/>
            <a:r>
              <a:rPr lang="en-GB" dirty="0"/>
              <a:t>Knowledge of key people and events</a:t>
            </a:r>
          </a:p>
          <a:p>
            <a:pPr lvl="1"/>
            <a:r>
              <a:rPr lang="en-GB" dirty="0"/>
              <a:t>Knowledge of substantive concepts </a:t>
            </a:r>
            <a:r>
              <a:rPr lang="en-GB" dirty="0" err="1"/>
              <a:t>eg</a:t>
            </a:r>
            <a:r>
              <a:rPr lang="en-GB" dirty="0"/>
              <a:t>. “peasant”, “aristocrat”, “friar”, “president”, “slave” and how these change.</a:t>
            </a:r>
          </a:p>
          <a:p>
            <a:r>
              <a:rPr lang="en-GB" dirty="0"/>
              <a:t>Need to consider what “fingertip” knowledge pupils need for a topic, but also what “residual” knowledge topics should leave behind (Counsell)</a:t>
            </a:r>
          </a:p>
          <a:p>
            <a:r>
              <a:rPr lang="en-GB" dirty="0"/>
              <a:t>How do we assess these?</a:t>
            </a:r>
          </a:p>
        </p:txBody>
      </p:sp>
      <p:pic>
        <p:nvPicPr>
          <p:cNvPr id="4" name="Picture 2" descr="http://upload.wikimedia.org/wikipedia/commons/9/90/Louis16-177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97059" y="1578329"/>
            <a:ext cx="1761043" cy="2240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2" descr="http://www.mikeafford.com/blog/wp-content/uploads/2009/08/wsymbol_0032_thundery_showers_night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39174" y="3323802"/>
            <a:ext cx="1719394" cy="1719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s://bottomupdemocracy.files.wordpress.com/2012/03/french-privileges-weight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48501" y="3010324"/>
            <a:ext cx="1335903" cy="1672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http://sustainablejill.com/wp-content/uploads/2012/06/Hands-adult-reaching-to-help-child-4383246_l6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20781916">
            <a:off x="4655884" y="4316626"/>
            <a:ext cx="1705423" cy="1210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loud Callout 7"/>
          <p:cNvSpPr/>
          <p:nvPr/>
        </p:nvSpPr>
        <p:spPr>
          <a:xfrm>
            <a:off x="5517692" y="710562"/>
            <a:ext cx="3237373" cy="1149620"/>
          </a:xfrm>
          <a:prstGeom prst="cloudCallout">
            <a:avLst>
              <a:gd name="adj1" fmla="val 52827"/>
              <a:gd name="adj2" fmla="val 5448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9" name="Picture 14" descr="http://sencerdeffnerwh4.weebly.com/uploads/2/4/4/7/24477134/1013384_orig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65693" y="648604"/>
            <a:ext cx="1087734" cy="1123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8" descr="http://upload.wikimedia.org/wikipedia/commons/5/5f/DeathWatTyler.jpg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774168" y="433595"/>
            <a:ext cx="996895" cy="1486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6" descr="http://upload.wikimedia.org/wikipedia/commons/2/24/Prince_Rupert_-_1st_English_Civil_War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39376" y="532450"/>
            <a:ext cx="1218760" cy="1322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5085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GB" dirty="0"/>
              <a:t>Looking for substantive sophistication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386933" y="1691760"/>
            <a:ext cx="2447130" cy="2492375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GB" sz="2000" dirty="0"/>
              <a:t>How do we spot substantive sophistication?</a:t>
            </a:r>
          </a:p>
          <a:p>
            <a:pPr marL="0" indent="0" algn="ctr">
              <a:buNone/>
            </a:pPr>
            <a:r>
              <a:rPr lang="en-GB" sz="2000" dirty="0"/>
              <a:t>Look at the two examples. Both are “A” grades, but which is better?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77853" y="4593906"/>
            <a:ext cx="31843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See Hammond (2014) “The Knowledge that Flavours a Claim” TH 157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203070810"/>
              </p:ext>
            </p:extLst>
          </p:nvPr>
        </p:nvGraphicFramePr>
        <p:xfrm>
          <a:off x="4550564" y="1691760"/>
          <a:ext cx="3721768" cy="28094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588756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3768" y="0"/>
            <a:ext cx="7830003" cy="5191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7582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GB" dirty="0"/>
              <a:t>Ensuring progress in substantive knowledge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96070" y="1768993"/>
            <a:ext cx="2447130" cy="2492375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GB" sz="2000" dirty="0"/>
              <a:t>How could we make sure that pupils make progress in their substantive knowledge?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977497254"/>
              </p:ext>
            </p:extLst>
          </p:nvPr>
        </p:nvGraphicFramePr>
        <p:xfrm>
          <a:off x="3018622" y="1691759"/>
          <a:ext cx="5736443" cy="29143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47808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learning works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Encoding – sensory data turned into sketchy memories like brief notes – quickly forgotten. If you are not focussed this can’t happen.</a:t>
            </a:r>
          </a:p>
          <a:p>
            <a:r>
              <a:rPr lang="en-GB" dirty="0"/>
              <a:t>Consolidation – memory traces are processed and made stable – needs brain action</a:t>
            </a:r>
          </a:p>
          <a:p>
            <a:r>
              <a:rPr lang="en-GB" dirty="0"/>
              <a:t>Memory becomes stronger the more it is retrieved from LT memory, re-processed and re-written.</a:t>
            </a:r>
          </a:p>
          <a:p>
            <a:r>
              <a:rPr lang="en-GB" dirty="0"/>
              <a:t>Testing is a great way to achieve this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4962887" y="1268679"/>
            <a:ext cx="1840027" cy="50461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644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1351" kern="0" dirty="0">
                <a:solidFill>
                  <a:sysClr val="windowText" lastClr="000000"/>
                </a:solidFill>
              </a:rPr>
              <a:t>Sensory Memory</a:t>
            </a:r>
          </a:p>
        </p:txBody>
      </p:sp>
      <p:sp>
        <p:nvSpPr>
          <p:cNvPr id="8" name="Rectangle 7"/>
          <p:cNvSpPr/>
          <p:nvPr/>
        </p:nvSpPr>
        <p:spPr>
          <a:xfrm>
            <a:off x="4962887" y="2690172"/>
            <a:ext cx="1840027" cy="50461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644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1351" kern="0" dirty="0">
                <a:solidFill>
                  <a:sysClr val="windowText" lastClr="000000"/>
                </a:solidFill>
              </a:rPr>
              <a:t>Short Term Memory</a:t>
            </a:r>
          </a:p>
        </p:txBody>
      </p:sp>
      <p:sp>
        <p:nvSpPr>
          <p:cNvPr id="9" name="Rectangle 8"/>
          <p:cNvSpPr/>
          <p:nvPr/>
        </p:nvSpPr>
        <p:spPr>
          <a:xfrm>
            <a:off x="4962887" y="4111664"/>
            <a:ext cx="1840027" cy="50461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644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1351" kern="0" dirty="0">
                <a:solidFill>
                  <a:sysClr val="windowText" lastClr="000000"/>
                </a:solidFill>
              </a:rPr>
              <a:t>Long Term Memory</a:t>
            </a:r>
          </a:p>
        </p:txBody>
      </p:sp>
      <p:sp>
        <p:nvSpPr>
          <p:cNvPr id="10" name="Down Arrow 9"/>
          <p:cNvSpPr/>
          <p:nvPr/>
        </p:nvSpPr>
        <p:spPr>
          <a:xfrm>
            <a:off x="5410976" y="1773290"/>
            <a:ext cx="943848" cy="916882"/>
          </a:xfrm>
          <a:prstGeom prst="downArrow">
            <a:avLst/>
          </a:prstGeom>
          <a:gradFill flip="none" rotWithShape="1">
            <a:gsLst>
              <a:gs pos="0">
                <a:schemeClr val="accent6"/>
              </a:gs>
              <a:gs pos="35000">
                <a:schemeClr val="accent6"/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 defTabSz="686440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1201" kern="0" dirty="0">
              <a:solidFill>
                <a:sysClr val="windowText" lastClr="000000"/>
              </a:solidFill>
            </a:endParaRPr>
          </a:p>
        </p:txBody>
      </p:sp>
      <p:sp>
        <p:nvSpPr>
          <p:cNvPr id="11" name="Down Arrow 10"/>
          <p:cNvSpPr/>
          <p:nvPr/>
        </p:nvSpPr>
        <p:spPr>
          <a:xfrm>
            <a:off x="5410976" y="3194782"/>
            <a:ext cx="943848" cy="916882"/>
          </a:xfrm>
          <a:prstGeom prst="downArrow">
            <a:avLst/>
          </a:prstGeom>
          <a:gradFill flip="none" rotWithShape="1">
            <a:gsLst>
              <a:gs pos="0">
                <a:schemeClr val="accent5"/>
              </a:gs>
              <a:gs pos="35000">
                <a:schemeClr val="accent5"/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6440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1351" kern="0">
              <a:solidFill>
                <a:sysClr val="windowText" lastClr="000000"/>
              </a:solidFill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6802913" y="1268679"/>
            <a:ext cx="1916937" cy="504611"/>
          </a:xfrm>
          <a:prstGeom prst="rightArrow">
            <a:avLst>
              <a:gd name="adj1" fmla="val 100000"/>
              <a:gd name="adj2" fmla="val 50000"/>
            </a:avLst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644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788" kern="0" dirty="0">
                <a:solidFill>
                  <a:sysClr val="windowText" lastClr="000000"/>
                </a:solidFill>
                <a:latin typeface="Bookman Old Style" panose="02050604050505020204" pitchFamily="18" charset="0"/>
              </a:rPr>
              <a:t>Forgetting</a:t>
            </a:r>
          </a:p>
        </p:txBody>
      </p:sp>
      <p:sp>
        <p:nvSpPr>
          <p:cNvPr id="13" name="Right Arrow 12"/>
          <p:cNvSpPr/>
          <p:nvPr/>
        </p:nvSpPr>
        <p:spPr>
          <a:xfrm>
            <a:off x="6802914" y="2690172"/>
            <a:ext cx="1355076" cy="504611"/>
          </a:xfrm>
          <a:prstGeom prst="rightArrow">
            <a:avLst>
              <a:gd name="adj1" fmla="val 65992"/>
              <a:gd name="adj2" fmla="val 50000"/>
            </a:avLst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644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788" kern="0" dirty="0">
                <a:solidFill>
                  <a:sysClr val="windowText" lastClr="000000"/>
                </a:solidFill>
                <a:latin typeface="Bookman Old Style" panose="02050604050505020204" pitchFamily="18" charset="0"/>
              </a:rPr>
              <a:t>Forgetting</a:t>
            </a:r>
          </a:p>
        </p:txBody>
      </p:sp>
      <p:sp>
        <p:nvSpPr>
          <p:cNvPr id="14" name="Right Arrow 13"/>
          <p:cNvSpPr/>
          <p:nvPr/>
        </p:nvSpPr>
        <p:spPr>
          <a:xfrm>
            <a:off x="6802914" y="4241494"/>
            <a:ext cx="811721" cy="179917"/>
          </a:xfrm>
          <a:prstGeom prst="rightArrow">
            <a:avLst>
              <a:gd name="adj1" fmla="val 61400"/>
              <a:gd name="adj2" fmla="val 48111"/>
            </a:avLst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644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788" kern="0" dirty="0">
                <a:solidFill>
                  <a:sysClr val="windowText" lastClr="000000"/>
                </a:solidFill>
                <a:latin typeface="Bookman Old Style" panose="02050604050505020204" pitchFamily="18" charset="0"/>
              </a:rPr>
              <a:t>Forgetting</a:t>
            </a:r>
          </a:p>
        </p:txBody>
      </p:sp>
      <p:sp>
        <p:nvSpPr>
          <p:cNvPr id="15" name="U-Turn Arrow 14"/>
          <p:cNvSpPr/>
          <p:nvPr/>
        </p:nvSpPr>
        <p:spPr>
          <a:xfrm rot="16200000">
            <a:off x="3996463" y="3397547"/>
            <a:ext cx="1522892" cy="409954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1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6440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1351" kern="0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460152" y="3461567"/>
            <a:ext cx="1154483" cy="300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644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1351" kern="0" dirty="0">
                <a:solidFill>
                  <a:sysClr val="windowText" lastClr="000000"/>
                </a:solidFill>
              </a:rPr>
              <a:t>Consolidation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460151" y="2109493"/>
            <a:ext cx="830677" cy="300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644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1351" kern="0" dirty="0">
                <a:solidFill>
                  <a:sysClr val="windowText" lastClr="000000"/>
                </a:solidFill>
              </a:rPr>
              <a:t>Encoding</a:t>
            </a:r>
          </a:p>
        </p:txBody>
      </p:sp>
      <p:sp>
        <p:nvSpPr>
          <p:cNvPr id="21" name="TextBox 20"/>
          <p:cNvSpPr txBox="1"/>
          <p:nvPr/>
        </p:nvSpPr>
        <p:spPr>
          <a:xfrm rot="16200000">
            <a:off x="4465634" y="3450091"/>
            <a:ext cx="813043" cy="300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644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1351" kern="0" dirty="0">
                <a:solidFill>
                  <a:sysClr val="windowText" lastClr="000000"/>
                </a:solidFill>
              </a:rPr>
              <a:t>Retrieval</a:t>
            </a:r>
          </a:p>
        </p:txBody>
      </p:sp>
    </p:spTree>
    <p:extLst>
      <p:ext uri="{BB962C8B-B14F-4D97-AF65-F5344CB8AC3E}">
        <p14:creationId xmlns:p14="http://schemas.microsoft.com/office/powerpoint/2010/main" val="30413550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Tip 5: Setting memory cues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GB" dirty="0"/>
              <a:t>Getting CUES sorted is key</a:t>
            </a:r>
          </a:p>
          <a:p>
            <a:r>
              <a:rPr lang="en-GB" dirty="0"/>
              <a:t>Most of our LT memory is only accessible through cues</a:t>
            </a:r>
          </a:p>
          <a:p>
            <a:r>
              <a:rPr lang="en-GB" dirty="0"/>
              <a:t>When riding a bike you learn the cues that you are falling left or right and what to do</a:t>
            </a:r>
          </a:p>
          <a:p>
            <a:r>
              <a:rPr lang="en-GB" dirty="0"/>
              <a:t>You also learn cues for stopping (an approaching crowd) and react</a:t>
            </a:r>
          </a:p>
        </p:txBody>
      </p:sp>
      <p:sp>
        <p:nvSpPr>
          <p:cNvPr id="3" name="Rectangle 2"/>
          <p:cNvSpPr/>
          <p:nvPr/>
        </p:nvSpPr>
        <p:spPr>
          <a:xfrm>
            <a:off x="4514798" y="3184295"/>
            <a:ext cx="2863721" cy="132520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Bookman Old Style" panose="02050604050505020204" pitchFamily="18" charset="0"/>
              </a:rPr>
              <a:t>Things go wrong if the cues get the wrong information. </a:t>
            </a:r>
            <a:r>
              <a:rPr lang="en-GB" dirty="0" err="1">
                <a:latin typeface="Bookman Old Style" panose="02050604050505020204" pitchFamily="18" charset="0"/>
              </a:rPr>
              <a:t>Eg</a:t>
            </a:r>
            <a:r>
              <a:rPr lang="en-GB" dirty="0">
                <a:latin typeface="Bookman Old Style" panose="02050604050505020204" pitchFamily="18" charset="0"/>
              </a:rPr>
              <a:t>. If your bike had a pedal brake not a hand brake</a:t>
            </a:r>
          </a:p>
        </p:txBody>
      </p:sp>
      <p:pic>
        <p:nvPicPr>
          <p:cNvPr id="9218" name="Picture 2" descr="http://www.ladse.org/wp-content/uploads/2014/02/Riding-a-Bike-em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33624" y="1120694"/>
            <a:ext cx="2844895" cy="18965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graphicFrame>
        <p:nvGraphicFramePr>
          <p:cNvPr id="8" name="Diagram 7"/>
          <p:cNvGraphicFramePr/>
          <p:nvPr>
            <p:extLst/>
          </p:nvPr>
        </p:nvGraphicFramePr>
        <p:xfrm>
          <a:off x="2117077" y="1349296"/>
          <a:ext cx="4576233" cy="30508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9728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Point out patterns!</a:t>
            </a:r>
          </a:p>
        </p:txBody>
      </p:sp>
      <p:sp>
        <p:nvSpPr>
          <p:cNvPr id="6" name="Freeform 5"/>
          <p:cNvSpPr/>
          <p:nvPr/>
        </p:nvSpPr>
        <p:spPr>
          <a:xfrm>
            <a:off x="2221915" y="1301859"/>
            <a:ext cx="583864" cy="520743"/>
          </a:xfrm>
          <a:custGeom>
            <a:avLst/>
            <a:gdLst>
              <a:gd name="connsiteX0" fmla="*/ 0 w 777765"/>
              <a:gd name="connsiteY0" fmla="*/ 693682 h 693682"/>
              <a:gd name="connsiteX1" fmla="*/ 777765 w 777765"/>
              <a:gd name="connsiteY1" fmla="*/ 693682 h 693682"/>
              <a:gd name="connsiteX2" fmla="*/ 777765 w 777765"/>
              <a:gd name="connsiteY2" fmla="*/ 0 h 693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77765" h="693682">
                <a:moveTo>
                  <a:pt x="0" y="693682"/>
                </a:moveTo>
                <a:lnTo>
                  <a:pt x="777765" y="693682"/>
                </a:lnTo>
                <a:lnTo>
                  <a:pt x="777765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Freeform 7"/>
          <p:cNvSpPr/>
          <p:nvPr/>
        </p:nvSpPr>
        <p:spPr>
          <a:xfrm>
            <a:off x="2214517" y="2098756"/>
            <a:ext cx="536524" cy="489183"/>
          </a:xfrm>
          <a:custGeom>
            <a:avLst/>
            <a:gdLst>
              <a:gd name="connsiteX0" fmla="*/ 0 w 714703"/>
              <a:gd name="connsiteY0" fmla="*/ 10510 h 651641"/>
              <a:gd name="connsiteX1" fmla="*/ 0 w 714703"/>
              <a:gd name="connsiteY1" fmla="*/ 651641 h 651641"/>
              <a:gd name="connsiteX2" fmla="*/ 714703 w 714703"/>
              <a:gd name="connsiteY2" fmla="*/ 651641 h 651641"/>
              <a:gd name="connsiteX3" fmla="*/ 714703 w 714703"/>
              <a:gd name="connsiteY3" fmla="*/ 0 h 651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703" h="651641">
                <a:moveTo>
                  <a:pt x="0" y="10510"/>
                </a:moveTo>
                <a:lnTo>
                  <a:pt x="0" y="651641"/>
                </a:lnTo>
                <a:lnTo>
                  <a:pt x="714703" y="651641"/>
                </a:lnTo>
                <a:lnTo>
                  <a:pt x="714703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Freeform 10"/>
          <p:cNvSpPr/>
          <p:nvPr/>
        </p:nvSpPr>
        <p:spPr>
          <a:xfrm>
            <a:off x="2222407" y="2856201"/>
            <a:ext cx="583864" cy="544414"/>
          </a:xfrm>
          <a:custGeom>
            <a:avLst/>
            <a:gdLst>
              <a:gd name="connsiteX0" fmla="*/ 0 w 777765"/>
              <a:gd name="connsiteY0" fmla="*/ 0 h 725214"/>
              <a:gd name="connsiteX1" fmla="*/ 0 w 777765"/>
              <a:gd name="connsiteY1" fmla="*/ 725214 h 725214"/>
              <a:gd name="connsiteX2" fmla="*/ 777765 w 777765"/>
              <a:gd name="connsiteY2" fmla="*/ 725214 h 725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77765" h="725214">
                <a:moveTo>
                  <a:pt x="0" y="0"/>
                </a:moveTo>
                <a:lnTo>
                  <a:pt x="0" y="725214"/>
                </a:lnTo>
                <a:lnTo>
                  <a:pt x="777765" y="725214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Freeform 11"/>
          <p:cNvSpPr/>
          <p:nvPr/>
        </p:nvSpPr>
        <p:spPr>
          <a:xfrm>
            <a:off x="2222407" y="3803007"/>
            <a:ext cx="599644" cy="552304"/>
          </a:xfrm>
          <a:custGeom>
            <a:avLst/>
            <a:gdLst>
              <a:gd name="connsiteX0" fmla="*/ 0 w 798786"/>
              <a:gd name="connsiteY0" fmla="*/ 0 h 735724"/>
              <a:gd name="connsiteX1" fmla="*/ 798786 w 798786"/>
              <a:gd name="connsiteY1" fmla="*/ 0 h 735724"/>
              <a:gd name="connsiteX2" fmla="*/ 798786 w 798786"/>
              <a:gd name="connsiteY2" fmla="*/ 735724 h 735724"/>
              <a:gd name="connsiteX3" fmla="*/ 63062 w 798786"/>
              <a:gd name="connsiteY3" fmla="*/ 735724 h 735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8786" h="735724">
                <a:moveTo>
                  <a:pt x="0" y="0"/>
                </a:moveTo>
                <a:lnTo>
                  <a:pt x="798786" y="0"/>
                </a:lnTo>
                <a:lnTo>
                  <a:pt x="798786" y="735724"/>
                </a:lnTo>
                <a:lnTo>
                  <a:pt x="63062" y="735724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Freeform 12"/>
          <p:cNvSpPr/>
          <p:nvPr/>
        </p:nvSpPr>
        <p:spPr>
          <a:xfrm>
            <a:off x="4620985" y="1254519"/>
            <a:ext cx="591754" cy="568084"/>
          </a:xfrm>
          <a:custGeom>
            <a:avLst/>
            <a:gdLst>
              <a:gd name="connsiteX0" fmla="*/ 0 w 788276"/>
              <a:gd name="connsiteY0" fmla="*/ 0 h 756744"/>
              <a:gd name="connsiteX1" fmla="*/ 788276 w 788276"/>
              <a:gd name="connsiteY1" fmla="*/ 0 h 756744"/>
              <a:gd name="connsiteX2" fmla="*/ 788276 w 788276"/>
              <a:gd name="connsiteY2" fmla="*/ 756744 h 756744"/>
              <a:gd name="connsiteX3" fmla="*/ 42042 w 788276"/>
              <a:gd name="connsiteY3" fmla="*/ 756744 h 756744"/>
              <a:gd name="connsiteX4" fmla="*/ 0 w 788276"/>
              <a:gd name="connsiteY4" fmla="*/ 0 h 756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276" h="756744">
                <a:moveTo>
                  <a:pt x="0" y="0"/>
                </a:moveTo>
                <a:lnTo>
                  <a:pt x="788276" y="0"/>
                </a:lnTo>
                <a:lnTo>
                  <a:pt x="788276" y="756744"/>
                </a:lnTo>
                <a:lnTo>
                  <a:pt x="42042" y="756744"/>
                </a:lnTo>
                <a:lnTo>
                  <a:pt x="0" y="0"/>
                </a:ln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Freeform 14"/>
          <p:cNvSpPr/>
          <p:nvPr/>
        </p:nvSpPr>
        <p:spPr>
          <a:xfrm>
            <a:off x="4652544" y="1964624"/>
            <a:ext cx="615425" cy="528634"/>
          </a:xfrm>
          <a:custGeom>
            <a:avLst/>
            <a:gdLst>
              <a:gd name="connsiteX0" fmla="*/ 725214 w 819807"/>
              <a:gd name="connsiteY0" fmla="*/ 0 h 704193"/>
              <a:gd name="connsiteX1" fmla="*/ 0 w 819807"/>
              <a:gd name="connsiteY1" fmla="*/ 0 h 704193"/>
              <a:gd name="connsiteX2" fmla="*/ 0 w 819807"/>
              <a:gd name="connsiteY2" fmla="*/ 704193 h 704193"/>
              <a:gd name="connsiteX3" fmla="*/ 819807 w 819807"/>
              <a:gd name="connsiteY3" fmla="*/ 704193 h 704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9807" h="704193">
                <a:moveTo>
                  <a:pt x="725214" y="0"/>
                </a:moveTo>
                <a:lnTo>
                  <a:pt x="0" y="0"/>
                </a:lnTo>
                <a:lnTo>
                  <a:pt x="0" y="704193"/>
                </a:lnTo>
                <a:lnTo>
                  <a:pt x="819807" y="704193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Freeform 15"/>
          <p:cNvSpPr/>
          <p:nvPr/>
        </p:nvSpPr>
        <p:spPr>
          <a:xfrm>
            <a:off x="4676215" y="2785190"/>
            <a:ext cx="599644" cy="536524"/>
          </a:xfrm>
          <a:custGeom>
            <a:avLst/>
            <a:gdLst>
              <a:gd name="connsiteX0" fmla="*/ 0 w 798786"/>
              <a:gd name="connsiteY0" fmla="*/ 0 h 714703"/>
              <a:gd name="connsiteX1" fmla="*/ 798786 w 798786"/>
              <a:gd name="connsiteY1" fmla="*/ 0 h 714703"/>
              <a:gd name="connsiteX2" fmla="*/ 798786 w 798786"/>
              <a:gd name="connsiteY2" fmla="*/ 714703 h 714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98786" h="714703">
                <a:moveTo>
                  <a:pt x="0" y="0"/>
                </a:moveTo>
                <a:lnTo>
                  <a:pt x="798786" y="0"/>
                </a:lnTo>
                <a:lnTo>
                  <a:pt x="798786" y="714703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Freeform 16"/>
          <p:cNvSpPr/>
          <p:nvPr/>
        </p:nvSpPr>
        <p:spPr>
          <a:xfrm>
            <a:off x="4739335" y="3534745"/>
            <a:ext cx="536524" cy="473404"/>
          </a:xfrm>
          <a:custGeom>
            <a:avLst/>
            <a:gdLst>
              <a:gd name="connsiteX0" fmla="*/ 0 w 714703"/>
              <a:gd name="connsiteY0" fmla="*/ 620111 h 630621"/>
              <a:gd name="connsiteX1" fmla="*/ 0 w 714703"/>
              <a:gd name="connsiteY1" fmla="*/ 0 h 630621"/>
              <a:gd name="connsiteX2" fmla="*/ 714703 w 714703"/>
              <a:gd name="connsiteY2" fmla="*/ 0 h 630621"/>
              <a:gd name="connsiteX3" fmla="*/ 714703 w 714703"/>
              <a:gd name="connsiteY3" fmla="*/ 630621 h 630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703" h="630621">
                <a:moveTo>
                  <a:pt x="0" y="620111"/>
                </a:moveTo>
                <a:lnTo>
                  <a:pt x="0" y="0"/>
                </a:lnTo>
                <a:lnTo>
                  <a:pt x="714703" y="0"/>
                </a:lnTo>
                <a:lnTo>
                  <a:pt x="714703" y="630621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Freeform 17"/>
          <p:cNvSpPr/>
          <p:nvPr/>
        </p:nvSpPr>
        <p:spPr>
          <a:xfrm>
            <a:off x="4770895" y="4276412"/>
            <a:ext cx="520744" cy="426063"/>
          </a:xfrm>
          <a:custGeom>
            <a:avLst/>
            <a:gdLst>
              <a:gd name="connsiteX0" fmla="*/ 0 w 693683"/>
              <a:gd name="connsiteY0" fmla="*/ 567559 h 567559"/>
              <a:gd name="connsiteX1" fmla="*/ 0 w 693683"/>
              <a:gd name="connsiteY1" fmla="*/ 0 h 567559"/>
              <a:gd name="connsiteX2" fmla="*/ 693683 w 693683"/>
              <a:gd name="connsiteY2" fmla="*/ 0 h 567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93683" h="567559">
                <a:moveTo>
                  <a:pt x="0" y="567559"/>
                </a:moveTo>
                <a:lnTo>
                  <a:pt x="0" y="0"/>
                </a:lnTo>
                <a:lnTo>
                  <a:pt x="693683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2922039" y="1191991"/>
            <a:ext cx="661209" cy="693203"/>
          </a:xfrm>
          <a:prstGeom prst="rect">
            <a:avLst/>
          </a:prstGeom>
          <a:noFill/>
        </p:spPr>
        <p:txBody>
          <a:bodyPr wrap="none" lIns="68644" tIns="34322" rIns="68644" bIns="34322">
            <a:spAutoFit/>
          </a:bodyPr>
          <a:lstStyle/>
          <a:p>
            <a:pPr algn="ctr"/>
            <a:r>
              <a:rPr lang="en-US" sz="405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=1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922038" y="1895393"/>
            <a:ext cx="661209" cy="693203"/>
          </a:xfrm>
          <a:prstGeom prst="rect">
            <a:avLst/>
          </a:prstGeom>
          <a:noFill/>
        </p:spPr>
        <p:txBody>
          <a:bodyPr wrap="none" lIns="68644" tIns="34322" rIns="68644" bIns="34322">
            <a:spAutoFit/>
          </a:bodyPr>
          <a:lstStyle/>
          <a:p>
            <a:pPr algn="ctr"/>
            <a:r>
              <a:rPr lang="en-US" sz="405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=2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922037" y="2785190"/>
            <a:ext cx="661209" cy="693203"/>
          </a:xfrm>
          <a:prstGeom prst="rect">
            <a:avLst/>
          </a:prstGeom>
          <a:noFill/>
        </p:spPr>
        <p:txBody>
          <a:bodyPr wrap="none" lIns="68644" tIns="34322" rIns="68644" bIns="34322">
            <a:spAutoFit/>
          </a:bodyPr>
          <a:lstStyle/>
          <a:p>
            <a:pPr algn="ctr"/>
            <a:r>
              <a:rPr lang="en-US" sz="405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=3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940670" y="3682877"/>
            <a:ext cx="661209" cy="693203"/>
          </a:xfrm>
          <a:prstGeom prst="rect">
            <a:avLst/>
          </a:prstGeom>
          <a:noFill/>
        </p:spPr>
        <p:txBody>
          <a:bodyPr wrap="none" lIns="68644" tIns="34322" rIns="68644" bIns="34322">
            <a:spAutoFit/>
          </a:bodyPr>
          <a:lstStyle/>
          <a:p>
            <a:pPr algn="ctr"/>
            <a:r>
              <a:rPr lang="en-US" sz="405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=4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371794" y="1178553"/>
            <a:ext cx="661209" cy="693203"/>
          </a:xfrm>
          <a:prstGeom prst="rect">
            <a:avLst/>
          </a:prstGeom>
          <a:noFill/>
        </p:spPr>
        <p:txBody>
          <a:bodyPr wrap="none" lIns="68644" tIns="34322" rIns="68644" bIns="34322">
            <a:spAutoFit/>
          </a:bodyPr>
          <a:lstStyle/>
          <a:p>
            <a:pPr algn="ctr"/>
            <a:r>
              <a:rPr lang="en-US" sz="405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=5</a:t>
            </a:r>
          </a:p>
        </p:txBody>
      </p:sp>
      <p:sp>
        <p:nvSpPr>
          <p:cNvPr id="24" name="Rectangle 23"/>
          <p:cNvSpPr/>
          <p:nvPr/>
        </p:nvSpPr>
        <p:spPr>
          <a:xfrm>
            <a:off x="5371793" y="1894800"/>
            <a:ext cx="661209" cy="693203"/>
          </a:xfrm>
          <a:prstGeom prst="rect">
            <a:avLst/>
          </a:prstGeom>
          <a:noFill/>
        </p:spPr>
        <p:txBody>
          <a:bodyPr wrap="none" lIns="68644" tIns="34322" rIns="68644" bIns="34322">
            <a:spAutoFit/>
          </a:bodyPr>
          <a:lstStyle/>
          <a:p>
            <a:pPr algn="ctr"/>
            <a:r>
              <a:rPr lang="en-US" sz="405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=6</a:t>
            </a:r>
          </a:p>
        </p:txBody>
      </p:sp>
      <p:sp>
        <p:nvSpPr>
          <p:cNvPr id="25" name="Rectangle 24"/>
          <p:cNvSpPr/>
          <p:nvPr/>
        </p:nvSpPr>
        <p:spPr>
          <a:xfrm>
            <a:off x="5370590" y="2706882"/>
            <a:ext cx="661209" cy="693203"/>
          </a:xfrm>
          <a:prstGeom prst="rect">
            <a:avLst/>
          </a:prstGeom>
          <a:noFill/>
        </p:spPr>
        <p:txBody>
          <a:bodyPr wrap="none" lIns="68644" tIns="34322" rIns="68644" bIns="34322">
            <a:spAutoFit/>
          </a:bodyPr>
          <a:lstStyle/>
          <a:p>
            <a:pPr algn="ctr"/>
            <a:r>
              <a:rPr lang="en-US" sz="405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=7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370590" y="3400021"/>
            <a:ext cx="661209" cy="693203"/>
          </a:xfrm>
          <a:prstGeom prst="rect">
            <a:avLst/>
          </a:prstGeom>
          <a:noFill/>
        </p:spPr>
        <p:txBody>
          <a:bodyPr wrap="none" lIns="68644" tIns="34322" rIns="68644" bIns="34322">
            <a:spAutoFit/>
          </a:bodyPr>
          <a:lstStyle/>
          <a:p>
            <a:pPr algn="ctr"/>
            <a:r>
              <a:rPr lang="en-US" sz="405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=8</a:t>
            </a:r>
          </a:p>
        </p:txBody>
      </p:sp>
      <p:sp>
        <p:nvSpPr>
          <p:cNvPr id="27" name="Rectangle 26"/>
          <p:cNvSpPr/>
          <p:nvPr/>
        </p:nvSpPr>
        <p:spPr>
          <a:xfrm>
            <a:off x="5407894" y="4142873"/>
            <a:ext cx="661209" cy="693203"/>
          </a:xfrm>
          <a:prstGeom prst="rect">
            <a:avLst/>
          </a:prstGeom>
          <a:noFill/>
        </p:spPr>
        <p:txBody>
          <a:bodyPr wrap="none" lIns="68644" tIns="34322" rIns="68644" bIns="34322">
            <a:spAutoFit/>
          </a:bodyPr>
          <a:lstStyle/>
          <a:p>
            <a:pPr algn="ctr"/>
            <a:r>
              <a:rPr lang="en-US" sz="405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=9</a:t>
            </a:r>
          </a:p>
        </p:txBody>
      </p:sp>
      <p:sp>
        <p:nvSpPr>
          <p:cNvPr id="28" name="Rectangle 27"/>
          <p:cNvSpPr/>
          <p:nvPr/>
        </p:nvSpPr>
        <p:spPr>
          <a:xfrm>
            <a:off x="0" y="-22452"/>
            <a:ext cx="9232232" cy="51482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303" dirty="0"/>
              <a:t>Now write the number </a:t>
            </a:r>
          </a:p>
          <a:p>
            <a:pPr algn="ctr"/>
            <a:endParaRPr lang="en-GB" sz="3303" dirty="0"/>
          </a:p>
          <a:p>
            <a:pPr algn="ctr"/>
            <a:r>
              <a:rPr lang="en-GB" sz="3303" dirty="0"/>
              <a:t>96557317</a:t>
            </a:r>
          </a:p>
        </p:txBody>
      </p:sp>
    </p:spTree>
    <p:extLst>
      <p:ext uri="{BB962C8B-B14F-4D97-AF65-F5344CB8AC3E}">
        <p14:creationId xmlns:p14="http://schemas.microsoft.com/office/powerpoint/2010/main" val="1942521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11225" y="1522674"/>
            <a:ext cx="4117900" cy="1046688"/>
          </a:xfrm>
        </p:spPr>
        <p:txBody>
          <a:bodyPr/>
          <a:lstStyle/>
          <a:p>
            <a:r>
              <a:rPr lang="en-GB" dirty="0"/>
              <a:t>Alex Ford			&amp;</a:t>
            </a:r>
          </a:p>
          <a:p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667591" y="2651250"/>
            <a:ext cx="3944107" cy="379286"/>
          </a:xfrm>
        </p:spPr>
        <p:txBody>
          <a:bodyPr>
            <a:normAutofit/>
          </a:bodyPr>
          <a:lstStyle/>
          <a:p>
            <a:r>
              <a:rPr lang="en-GB" dirty="0"/>
              <a:t>Lead Tutor for PGCE History, LTU</a:t>
            </a:r>
          </a:p>
          <a:p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71587" y="3044486"/>
            <a:ext cx="3942117" cy="379286"/>
          </a:xfrm>
        </p:spPr>
        <p:txBody>
          <a:bodyPr>
            <a:normAutofit/>
          </a:bodyPr>
          <a:lstStyle/>
          <a:p>
            <a:r>
              <a:rPr lang="en-GB" dirty="0"/>
              <a:t>SHP Regional Advisor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667591" y="3431502"/>
            <a:ext cx="3944107" cy="379286"/>
          </a:xfrm>
        </p:spPr>
        <p:txBody>
          <a:bodyPr/>
          <a:lstStyle/>
          <a:p>
            <a:r>
              <a:rPr lang="en-GB" dirty="0"/>
              <a:t>@apf102; @</a:t>
            </a:r>
            <a:r>
              <a:rPr lang="en-GB" dirty="0" err="1"/>
              <a:t>andallthatweb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083" y="3708452"/>
            <a:ext cx="2880000" cy="781987"/>
          </a:xfrm>
          <a:prstGeom prst="rect">
            <a:avLst/>
          </a:prstGeom>
        </p:spPr>
      </p:pic>
      <p:sp>
        <p:nvSpPr>
          <p:cNvPr id="10" name="Text Placeholder 5"/>
          <p:cNvSpPr txBox="1">
            <a:spLocks/>
          </p:cNvSpPr>
          <p:nvPr/>
        </p:nvSpPr>
        <p:spPr>
          <a:xfrm>
            <a:off x="4518894" y="1522674"/>
            <a:ext cx="4117900" cy="1046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685805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None/>
              <a:defRPr lang="en-US" sz="3200" b="1" i="0" kern="1200" baseline="0" dirty="0">
                <a:solidFill>
                  <a:srgbClr val="132757"/>
                </a:solidFill>
                <a:latin typeface="Trebuchet MS"/>
                <a:ea typeface="+mn-ea"/>
                <a:cs typeface="FS Lola"/>
              </a:defRPr>
            </a:lvl1pPr>
            <a:lvl2pPr marL="514354" indent="-171452" algn="l" defTabSz="685805" rtl="0" eaLnBrk="1" latinLnBrk="0" hangingPunct="1">
              <a:lnSpc>
                <a:spcPct val="90000"/>
              </a:lnSpc>
              <a:spcBef>
                <a:spcPts val="376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7" indent="-171452" algn="l" defTabSz="685805" rtl="0" eaLnBrk="1" latinLnBrk="0" hangingPunct="1">
              <a:lnSpc>
                <a:spcPct val="90000"/>
              </a:lnSpc>
              <a:spcBef>
                <a:spcPts val="376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9" indent="-171452" algn="l" defTabSz="685805" rtl="0" eaLnBrk="1" latinLnBrk="0" hangingPunct="1">
              <a:lnSpc>
                <a:spcPct val="90000"/>
              </a:lnSpc>
              <a:spcBef>
                <a:spcPts val="376"/>
              </a:spcBef>
              <a:buFont typeface="Arial" panose="020B0604020202020204" pitchFamily="34" charset="0"/>
              <a:buChar char="•"/>
              <a:defRPr sz="13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62" indent="-171452" algn="l" defTabSz="685805" rtl="0" eaLnBrk="1" latinLnBrk="0" hangingPunct="1">
              <a:lnSpc>
                <a:spcPct val="90000"/>
              </a:lnSpc>
              <a:spcBef>
                <a:spcPts val="376"/>
              </a:spcBef>
              <a:buFont typeface="Arial" panose="020B0604020202020204" pitchFamily="34" charset="0"/>
              <a:buChar char="•"/>
              <a:defRPr sz="13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65" indent="-171452" algn="l" defTabSz="685805" rtl="0" eaLnBrk="1" latinLnBrk="0" hangingPunct="1">
              <a:lnSpc>
                <a:spcPct val="90000"/>
              </a:lnSpc>
              <a:spcBef>
                <a:spcPts val="376"/>
              </a:spcBef>
              <a:buFont typeface="Arial" panose="020B0604020202020204" pitchFamily="34" charset="0"/>
              <a:buChar char="•"/>
              <a:defRPr sz="13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67" indent="-171452" algn="l" defTabSz="685805" rtl="0" eaLnBrk="1" latinLnBrk="0" hangingPunct="1">
              <a:lnSpc>
                <a:spcPct val="90000"/>
              </a:lnSpc>
              <a:spcBef>
                <a:spcPts val="376"/>
              </a:spcBef>
              <a:buFont typeface="Arial" panose="020B0604020202020204" pitchFamily="34" charset="0"/>
              <a:buChar char="•"/>
              <a:defRPr sz="13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70" indent="-171452" algn="l" defTabSz="685805" rtl="0" eaLnBrk="1" latinLnBrk="0" hangingPunct="1">
              <a:lnSpc>
                <a:spcPct val="90000"/>
              </a:lnSpc>
              <a:spcBef>
                <a:spcPts val="376"/>
              </a:spcBef>
              <a:buFont typeface="Arial" panose="020B0604020202020204" pitchFamily="34" charset="0"/>
              <a:buChar char="•"/>
              <a:defRPr sz="13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72" indent="-171452" algn="l" defTabSz="685805" rtl="0" eaLnBrk="1" latinLnBrk="0" hangingPunct="1">
              <a:lnSpc>
                <a:spcPct val="90000"/>
              </a:lnSpc>
              <a:spcBef>
                <a:spcPts val="376"/>
              </a:spcBef>
              <a:buFont typeface="Arial" panose="020B0604020202020204" pitchFamily="34" charset="0"/>
              <a:buChar char="•"/>
              <a:defRPr sz="13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GB" dirty="0"/>
              <a:t>Becky Goult</a:t>
            </a:r>
          </a:p>
          <a:p>
            <a:pPr fontAlgn="auto">
              <a:spcAft>
                <a:spcPts val="0"/>
              </a:spcAft>
            </a:pPr>
            <a:endParaRPr lang="en-GB" dirty="0"/>
          </a:p>
        </p:txBody>
      </p:sp>
      <p:sp>
        <p:nvSpPr>
          <p:cNvPr id="11" name="Text Placeholder 6"/>
          <p:cNvSpPr txBox="1">
            <a:spLocks/>
          </p:cNvSpPr>
          <p:nvPr/>
        </p:nvSpPr>
        <p:spPr>
          <a:xfrm>
            <a:off x="4875260" y="2651250"/>
            <a:ext cx="3944107" cy="6858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3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None/>
              <a:defRPr lang="en-US" sz="1800" b="0" i="0" kern="1200" dirty="0">
                <a:solidFill>
                  <a:srgbClr val="132757"/>
                </a:solidFill>
                <a:latin typeface="Trebuchet MS"/>
                <a:ea typeface="+mn-ea"/>
                <a:cs typeface="FS Lola Medium"/>
              </a:defRPr>
            </a:lvl1pPr>
            <a:lvl2pPr marL="514354" indent="-171452" algn="l" defTabSz="685805" rtl="0" eaLnBrk="1" latinLnBrk="0" hangingPunct="1">
              <a:lnSpc>
                <a:spcPct val="90000"/>
              </a:lnSpc>
              <a:spcBef>
                <a:spcPts val="376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7" indent="-171452" algn="l" defTabSz="685805" rtl="0" eaLnBrk="1" latinLnBrk="0" hangingPunct="1">
              <a:lnSpc>
                <a:spcPct val="90000"/>
              </a:lnSpc>
              <a:spcBef>
                <a:spcPts val="376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9" indent="-171452" algn="l" defTabSz="685805" rtl="0" eaLnBrk="1" latinLnBrk="0" hangingPunct="1">
              <a:lnSpc>
                <a:spcPct val="90000"/>
              </a:lnSpc>
              <a:spcBef>
                <a:spcPts val="376"/>
              </a:spcBef>
              <a:buFont typeface="Arial" panose="020B0604020202020204" pitchFamily="34" charset="0"/>
              <a:buChar char="•"/>
              <a:defRPr sz="13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62" indent="-171452" algn="l" defTabSz="685805" rtl="0" eaLnBrk="1" latinLnBrk="0" hangingPunct="1">
              <a:lnSpc>
                <a:spcPct val="90000"/>
              </a:lnSpc>
              <a:spcBef>
                <a:spcPts val="376"/>
              </a:spcBef>
              <a:buFont typeface="Arial" panose="020B0604020202020204" pitchFamily="34" charset="0"/>
              <a:buChar char="•"/>
              <a:defRPr sz="13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65" indent="-171452" algn="l" defTabSz="685805" rtl="0" eaLnBrk="1" latinLnBrk="0" hangingPunct="1">
              <a:lnSpc>
                <a:spcPct val="90000"/>
              </a:lnSpc>
              <a:spcBef>
                <a:spcPts val="376"/>
              </a:spcBef>
              <a:buFont typeface="Arial" panose="020B0604020202020204" pitchFamily="34" charset="0"/>
              <a:buChar char="•"/>
              <a:defRPr sz="13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67" indent="-171452" algn="l" defTabSz="685805" rtl="0" eaLnBrk="1" latinLnBrk="0" hangingPunct="1">
              <a:lnSpc>
                <a:spcPct val="90000"/>
              </a:lnSpc>
              <a:spcBef>
                <a:spcPts val="376"/>
              </a:spcBef>
              <a:buFont typeface="Arial" panose="020B0604020202020204" pitchFamily="34" charset="0"/>
              <a:buChar char="•"/>
              <a:defRPr sz="13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70" indent="-171452" algn="l" defTabSz="685805" rtl="0" eaLnBrk="1" latinLnBrk="0" hangingPunct="1">
              <a:lnSpc>
                <a:spcPct val="90000"/>
              </a:lnSpc>
              <a:spcBef>
                <a:spcPts val="376"/>
              </a:spcBef>
              <a:buFont typeface="Arial" panose="020B0604020202020204" pitchFamily="34" charset="0"/>
              <a:buChar char="•"/>
              <a:defRPr sz="13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72" indent="-171452" algn="l" defTabSz="685805" rtl="0" eaLnBrk="1" latinLnBrk="0" hangingPunct="1">
              <a:lnSpc>
                <a:spcPct val="90000"/>
              </a:lnSpc>
              <a:spcBef>
                <a:spcPts val="376"/>
              </a:spcBef>
              <a:buFont typeface="Arial" panose="020B0604020202020204" pitchFamily="34" charset="0"/>
              <a:buChar char="•"/>
              <a:defRPr sz="13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GB" dirty="0"/>
              <a:t>Subject Lead &amp; Head of Year 7, </a:t>
            </a:r>
            <a:r>
              <a:rPr lang="en-GB" dirty="0" err="1"/>
              <a:t>Mossbourne</a:t>
            </a:r>
            <a:r>
              <a:rPr lang="en-GB" dirty="0"/>
              <a:t> Academy</a:t>
            </a:r>
          </a:p>
          <a:p>
            <a:pPr fontAlgn="auto">
              <a:spcAft>
                <a:spcPts val="0"/>
              </a:spcAft>
            </a:pPr>
            <a:endParaRPr lang="en-GB" dirty="0"/>
          </a:p>
        </p:txBody>
      </p:sp>
      <p:sp>
        <p:nvSpPr>
          <p:cNvPr id="12" name="Text Placeholder 7"/>
          <p:cNvSpPr txBox="1">
            <a:spLocks/>
          </p:cNvSpPr>
          <p:nvPr/>
        </p:nvSpPr>
        <p:spPr>
          <a:xfrm>
            <a:off x="4879256" y="3384311"/>
            <a:ext cx="3942117" cy="3792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3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None/>
              <a:defRPr lang="en-US" sz="1800" b="0" i="0" kern="1200" dirty="0">
                <a:solidFill>
                  <a:srgbClr val="132757"/>
                </a:solidFill>
                <a:latin typeface="Trebuchet MS"/>
                <a:ea typeface="+mn-ea"/>
                <a:cs typeface="FS Lola Medium"/>
              </a:defRPr>
            </a:lvl1pPr>
            <a:lvl2pPr marL="514354" indent="-171452" algn="l" defTabSz="685805" rtl="0" eaLnBrk="1" latinLnBrk="0" hangingPunct="1">
              <a:lnSpc>
                <a:spcPct val="90000"/>
              </a:lnSpc>
              <a:spcBef>
                <a:spcPts val="376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7" indent="-171452" algn="l" defTabSz="685805" rtl="0" eaLnBrk="1" latinLnBrk="0" hangingPunct="1">
              <a:lnSpc>
                <a:spcPct val="90000"/>
              </a:lnSpc>
              <a:spcBef>
                <a:spcPts val="376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9" indent="-171452" algn="l" defTabSz="685805" rtl="0" eaLnBrk="1" latinLnBrk="0" hangingPunct="1">
              <a:lnSpc>
                <a:spcPct val="90000"/>
              </a:lnSpc>
              <a:spcBef>
                <a:spcPts val="376"/>
              </a:spcBef>
              <a:buFont typeface="Arial" panose="020B0604020202020204" pitchFamily="34" charset="0"/>
              <a:buChar char="•"/>
              <a:defRPr sz="13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62" indent="-171452" algn="l" defTabSz="685805" rtl="0" eaLnBrk="1" latinLnBrk="0" hangingPunct="1">
              <a:lnSpc>
                <a:spcPct val="90000"/>
              </a:lnSpc>
              <a:spcBef>
                <a:spcPts val="376"/>
              </a:spcBef>
              <a:buFont typeface="Arial" panose="020B0604020202020204" pitchFamily="34" charset="0"/>
              <a:buChar char="•"/>
              <a:defRPr sz="13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65" indent="-171452" algn="l" defTabSz="685805" rtl="0" eaLnBrk="1" latinLnBrk="0" hangingPunct="1">
              <a:lnSpc>
                <a:spcPct val="90000"/>
              </a:lnSpc>
              <a:spcBef>
                <a:spcPts val="376"/>
              </a:spcBef>
              <a:buFont typeface="Arial" panose="020B0604020202020204" pitchFamily="34" charset="0"/>
              <a:buChar char="•"/>
              <a:defRPr sz="13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67" indent="-171452" algn="l" defTabSz="685805" rtl="0" eaLnBrk="1" latinLnBrk="0" hangingPunct="1">
              <a:lnSpc>
                <a:spcPct val="90000"/>
              </a:lnSpc>
              <a:spcBef>
                <a:spcPts val="376"/>
              </a:spcBef>
              <a:buFont typeface="Arial" panose="020B0604020202020204" pitchFamily="34" charset="0"/>
              <a:buChar char="•"/>
              <a:defRPr sz="13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70" indent="-171452" algn="l" defTabSz="685805" rtl="0" eaLnBrk="1" latinLnBrk="0" hangingPunct="1">
              <a:lnSpc>
                <a:spcPct val="90000"/>
              </a:lnSpc>
              <a:spcBef>
                <a:spcPts val="376"/>
              </a:spcBef>
              <a:buFont typeface="Arial" panose="020B0604020202020204" pitchFamily="34" charset="0"/>
              <a:buChar char="•"/>
              <a:defRPr sz="13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72" indent="-171452" algn="l" defTabSz="685805" rtl="0" eaLnBrk="1" latinLnBrk="0" hangingPunct="1">
              <a:lnSpc>
                <a:spcPct val="90000"/>
              </a:lnSpc>
              <a:spcBef>
                <a:spcPts val="376"/>
              </a:spcBef>
              <a:buFont typeface="Arial" panose="020B0604020202020204" pitchFamily="34" charset="0"/>
              <a:buChar char="•"/>
              <a:defRPr sz="13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GB" dirty="0"/>
              <a:t>Teach First Associate Tutor</a:t>
            </a:r>
          </a:p>
        </p:txBody>
      </p:sp>
      <p:sp>
        <p:nvSpPr>
          <p:cNvPr id="13" name="Text Placeholder 8"/>
          <p:cNvSpPr txBox="1">
            <a:spLocks/>
          </p:cNvSpPr>
          <p:nvPr/>
        </p:nvSpPr>
        <p:spPr>
          <a:xfrm>
            <a:off x="4875260" y="3431502"/>
            <a:ext cx="3944107" cy="3792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3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None/>
              <a:defRPr lang="en-US" sz="1800" b="0" i="0" kern="1200" dirty="0">
                <a:solidFill>
                  <a:srgbClr val="132757"/>
                </a:solidFill>
                <a:latin typeface="Trebuchet MS"/>
                <a:ea typeface="+mn-ea"/>
                <a:cs typeface="FS Lola Medium"/>
              </a:defRPr>
            </a:lvl1pPr>
            <a:lvl2pPr marL="514354" indent="-171452" algn="l" defTabSz="685805" rtl="0" eaLnBrk="1" latinLnBrk="0" hangingPunct="1">
              <a:lnSpc>
                <a:spcPct val="90000"/>
              </a:lnSpc>
              <a:spcBef>
                <a:spcPts val="376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7" indent="-171452" algn="l" defTabSz="685805" rtl="0" eaLnBrk="1" latinLnBrk="0" hangingPunct="1">
              <a:lnSpc>
                <a:spcPct val="90000"/>
              </a:lnSpc>
              <a:spcBef>
                <a:spcPts val="376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9" indent="-171452" algn="l" defTabSz="685805" rtl="0" eaLnBrk="1" latinLnBrk="0" hangingPunct="1">
              <a:lnSpc>
                <a:spcPct val="90000"/>
              </a:lnSpc>
              <a:spcBef>
                <a:spcPts val="376"/>
              </a:spcBef>
              <a:buFont typeface="Arial" panose="020B0604020202020204" pitchFamily="34" charset="0"/>
              <a:buChar char="•"/>
              <a:defRPr sz="13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62" indent="-171452" algn="l" defTabSz="685805" rtl="0" eaLnBrk="1" latinLnBrk="0" hangingPunct="1">
              <a:lnSpc>
                <a:spcPct val="90000"/>
              </a:lnSpc>
              <a:spcBef>
                <a:spcPts val="376"/>
              </a:spcBef>
              <a:buFont typeface="Arial" panose="020B0604020202020204" pitchFamily="34" charset="0"/>
              <a:buChar char="•"/>
              <a:defRPr sz="13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65" indent="-171452" algn="l" defTabSz="685805" rtl="0" eaLnBrk="1" latinLnBrk="0" hangingPunct="1">
              <a:lnSpc>
                <a:spcPct val="90000"/>
              </a:lnSpc>
              <a:spcBef>
                <a:spcPts val="376"/>
              </a:spcBef>
              <a:buFont typeface="Arial" panose="020B0604020202020204" pitchFamily="34" charset="0"/>
              <a:buChar char="•"/>
              <a:defRPr sz="13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67" indent="-171452" algn="l" defTabSz="685805" rtl="0" eaLnBrk="1" latinLnBrk="0" hangingPunct="1">
              <a:lnSpc>
                <a:spcPct val="90000"/>
              </a:lnSpc>
              <a:spcBef>
                <a:spcPts val="376"/>
              </a:spcBef>
              <a:buFont typeface="Arial" panose="020B0604020202020204" pitchFamily="34" charset="0"/>
              <a:buChar char="•"/>
              <a:defRPr sz="13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70" indent="-171452" algn="l" defTabSz="685805" rtl="0" eaLnBrk="1" latinLnBrk="0" hangingPunct="1">
              <a:lnSpc>
                <a:spcPct val="90000"/>
              </a:lnSpc>
              <a:spcBef>
                <a:spcPts val="376"/>
              </a:spcBef>
              <a:buFont typeface="Arial" panose="020B0604020202020204" pitchFamily="34" charset="0"/>
              <a:buChar char="•"/>
              <a:defRPr sz="13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72" indent="-171452" algn="l" defTabSz="685805" rtl="0" eaLnBrk="1" latinLnBrk="0" hangingPunct="1">
              <a:lnSpc>
                <a:spcPct val="90000"/>
              </a:lnSpc>
              <a:spcBef>
                <a:spcPts val="376"/>
              </a:spcBef>
              <a:buFont typeface="Arial" panose="020B0604020202020204" pitchFamily="34" charset="0"/>
              <a:buChar char="•"/>
              <a:defRPr sz="13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endParaRPr lang="en-GB" dirty="0"/>
          </a:p>
        </p:txBody>
      </p:sp>
      <p:pic>
        <p:nvPicPr>
          <p:cNvPr id="14" name="Picture 10" descr="BULLE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84730" y="2681288"/>
            <a:ext cx="317499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0" descr="BULLE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90266" y="3388621"/>
            <a:ext cx="317499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Look for patterns</a:t>
            </a: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sz="quarter" idx="13"/>
            <p:extLst/>
          </p:nvPr>
        </p:nvGraphicFramePr>
        <p:xfrm>
          <a:off x="1525945" y="1269190"/>
          <a:ext cx="2864913" cy="3204474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95497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5497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5497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068158">
                <a:tc>
                  <a:txBody>
                    <a:bodyPr/>
                    <a:lstStyle/>
                    <a:p>
                      <a:pPr algn="ctr"/>
                      <a:r>
                        <a:rPr lang="en-GB" sz="3000" dirty="0"/>
                        <a:t>1</a:t>
                      </a:r>
                    </a:p>
                  </a:txBody>
                  <a:tcPr marL="68644" marR="68644" marT="34322" marB="3432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000" dirty="0"/>
                        <a:t>2</a:t>
                      </a:r>
                    </a:p>
                  </a:txBody>
                  <a:tcPr marL="68644" marR="68644" marT="34322" marB="3432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000" dirty="0"/>
                        <a:t>3</a:t>
                      </a:r>
                    </a:p>
                  </a:txBody>
                  <a:tcPr marL="68644" marR="68644" marT="34322" marB="34322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68158">
                <a:tc>
                  <a:txBody>
                    <a:bodyPr/>
                    <a:lstStyle/>
                    <a:p>
                      <a:pPr algn="ctr"/>
                      <a:r>
                        <a:rPr lang="en-GB" sz="3000" dirty="0"/>
                        <a:t>4</a:t>
                      </a:r>
                    </a:p>
                  </a:txBody>
                  <a:tcPr marL="68644" marR="68644" marT="34322" marB="3432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000" dirty="0"/>
                        <a:t>5</a:t>
                      </a:r>
                    </a:p>
                  </a:txBody>
                  <a:tcPr marL="68644" marR="68644" marT="34322" marB="3432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000" dirty="0"/>
                        <a:t>6</a:t>
                      </a:r>
                    </a:p>
                  </a:txBody>
                  <a:tcPr marL="68644" marR="68644" marT="34322" marB="34322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68158">
                <a:tc>
                  <a:txBody>
                    <a:bodyPr/>
                    <a:lstStyle/>
                    <a:p>
                      <a:pPr algn="ctr"/>
                      <a:r>
                        <a:rPr lang="en-GB" sz="3000" dirty="0"/>
                        <a:t>7</a:t>
                      </a:r>
                    </a:p>
                  </a:txBody>
                  <a:tcPr marL="68644" marR="68644" marT="34322" marB="3432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000" dirty="0"/>
                        <a:t>8</a:t>
                      </a:r>
                    </a:p>
                  </a:txBody>
                  <a:tcPr marL="68644" marR="68644" marT="34322" marB="3432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000" dirty="0"/>
                        <a:t>9</a:t>
                      </a:r>
                    </a:p>
                  </a:txBody>
                  <a:tcPr marL="68644" marR="68644" marT="34322" marB="34322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r>
              <a:rPr lang="en-GB" dirty="0"/>
              <a:t>Once you find a pattern remembering things becomes easier</a:t>
            </a:r>
          </a:p>
        </p:txBody>
      </p:sp>
      <p:graphicFrame>
        <p:nvGraphicFramePr>
          <p:cNvPr id="6" name="Content Placeholder 2"/>
          <p:cNvGraphicFramePr>
            <a:graphicFrameLocks/>
          </p:cNvGraphicFramePr>
          <p:nvPr>
            <p:extLst/>
          </p:nvPr>
        </p:nvGraphicFramePr>
        <p:xfrm>
          <a:off x="1525946" y="1268680"/>
          <a:ext cx="2864913" cy="3204474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95497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5497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5497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068158">
                <a:tc>
                  <a:txBody>
                    <a:bodyPr/>
                    <a:lstStyle/>
                    <a:p>
                      <a:pPr algn="ctr"/>
                      <a:r>
                        <a:rPr lang="en-GB" sz="3000" dirty="0"/>
                        <a:t>1</a:t>
                      </a:r>
                    </a:p>
                  </a:txBody>
                  <a:tcPr marL="68644" marR="68644" marT="34322" marB="34322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000" dirty="0"/>
                        <a:t>2</a:t>
                      </a:r>
                    </a:p>
                  </a:txBody>
                  <a:tcPr marL="68644" marR="68644" marT="34322" marB="34322"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000" dirty="0"/>
                        <a:t>3</a:t>
                      </a:r>
                    </a:p>
                  </a:txBody>
                  <a:tcPr marL="68644" marR="68644" marT="34322" marB="34322"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68158">
                <a:tc>
                  <a:txBody>
                    <a:bodyPr/>
                    <a:lstStyle/>
                    <a:p>
                      <a:pPr algn="ctr"/>
                      <a:r>
                        <a:rPr lang="en-GB" sz="3000" dirty="0"/>
                        <a:t>4</a:t>
                      </a:r>
                    </a:p>
                  </a:txBody>
                  <a:tcPr marL="68644" marR="68644" marT="34322" marB="34322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000" dirty="0"/>
                        <a:t>5</a:t>
                      </a:r>
                    </a:p>
                  </a:txBody>
                  <a:tcPr marL="68644" marR="68644" marT="34322" marB="34322"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000" dirty="0"/>
                        <a:t>6</a:t>
                      </a:r>
                    </a:p>
                  </a:txBody>
                  <a:tcPr marL="68644" marR="68644" marT="34322" marB="34322"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68158">
                <a:tc>
                  <a:txBody>
                    <a:bodyPr/>
                    <a:lstStyle/>
                    <a:p>
                      <a:pPr algn="ctr"/>
                      <a:r>
                        <a:rPr lang="en-GB" sz="3000" dirty="0"/>
                        <a:t>7</a:t>
                      </a:r>
                    </a:p>
                  </a:txBody>
                  <a:tcPr marL="68644" marR="68644" marT="34322" marB="34322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000" dirty="0"/>
                        <a:t>8</a:t>
                      </a:r>
                    </a:p>
                  </a:txBody>
                  <a:tcPr marL="68644" marR="68644" marT="34322" marB="34322"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000" dirty="0"/>
                        <a:t>9</a:t>
                      </a:r>
                    </a:p>
                  </a:txBody>
                  <a:tcPr marL="68644" marR="68644" marT="34322" marB="34322"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3486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4 key events in German history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425840" y="2848311"/>
            <a:ext cx="58919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1899064" y="2109873"/>
            <a:ext cx="1372870" cy="62923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dirty="0"/>
              <a:t>1923:</a:t>
            </a:r>
          </a:p>
          <a:p>
            <a:pPr algn="ctr"/>
            <a:r>
              <a:rPr lang="en-GB" sz="1400" dirty="0"/>
              <a:t>Hyperinflation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4743609" y="2109873"/>
            <a:ext cx="1372870" cy="62923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dirty="0"/>
              <a:t>1929:</a:t>
            </a:r>
          </a:p>
          <a:p>
            <a:pPr algn="ctr"/>
            <a:r>
              <a:rPr lang="en-GB" sz="1400" dirty="0"/>
              <a:t>Wall St Crash</a:t>
            </a:r>
          </a:p>
        </p:txBody>
      </p:sp>
      <p:sp>
        <p:nvSpPr>
          <p:cNvPr id="8" name="Rectangle 7"/>
          <p:cNvSpPr/>
          <p:nvPr/>
        </p:nvSpPr>
        <p:spPr>
          <a:xfrm>
            <a:off x="2242281" y="3019920"/>
            <a:ext cx="1372870" cy="6292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dirty="0"/>
              <a:t>1923:</a:t>
            </a:r>
          </a:p>
          <a:p>
            <a:pPr algn="ctr"/>
            <a:r>
              <a:rPr lang="en-GB" sz="1400" dirty="0"/>
              <a:t>Munich Putsch</a:t>
            </a:r>
          </a:p>
        </p:txBody>
      </p:sp>
      <p:sp>
        <p:nvSpPr>
          <p:cNvPr id="9" name="Rectangle 8"/>
          <p:cNvSpPr/>
          <p:nvPr/>
        </p:nvSpPr>
        <p:spPr>
          <a:xfrm>
            <a:off x="5086826" y="3019920"/>
            <a:ext cx="1372870" cy="6292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dirty="0"/>
              <a:t>1933:</a:t>
            </a:r>
          </a:p>
          <a:p>
            <a:pPr algn="ctr"/>
            <a:r>
              <a:rPr lang="en-GB" sz="1400" dirty="0"/>
              <a:t>Hitler becomes Chancellor</a:t>
            </a:r>
          </a:p>
        </p:txBody>
      </p:sp>
    </p:spTree>
    <p:extLst>
      <p:ext uri="{BB962C8B-B14F-4D97-AF65-F5344CB8AC3E}">
        <p14:creationId xmlns:p14="http://schemas.microsoft.com/office/powerpoint/2010/main" val="1404021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Four Steps to Hyperinflation</a:t>
            </a:r>
          </a:p>
        </p:txBody>
      </p:sp>
      <p:pic>
        <p:nvPicPr>
          <p:cNvPr id="1026" name="Picture 2" descr="http://www.naagtag.com/images/pyrex-dishes/clipart/footprint2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888028">
            <a:off x="1520111" y="951623"/>
            <a:ext cx="1621148" cy="2334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naagtag.com/images/pyrex-dishes/clipart/footprint2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5778241" flipV="1">
            <a:off x="2794688" y="2683936"/>
            <a:ext cx="1621148" cy="2334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www.naagtag.com/images/pyrex-dishes/clipart/footprint2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888028">
            <a:off x="4390659" y="780015"/>
            <a:ext cx="1621148" cy="2334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www.naagtag.com/images/pyrex-dishes/clipart/footprint2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5778241" flipV="1">
            <a:off x="5705510" y="2583039"/>
            <a:ext cx="1621148" cy="2334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54652" y="1717384"/>
            <a:ext cx="13306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Stop paying </a:t>
            </a:r>
          </a:p>
          <a:p>
            <a:r>
              <a:rPr lang="en-GB" dirty="0"/>
              <a:t>reparations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913116" y="3889798"/>
            <a:ext cx="14968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French invade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658856" y="3773721"/>
            <a:ext cx="1883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Print more money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480129" y="1658885"/>
            <a:ext cx="1696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Stop production</a:t>
            </a:r>
          </a:p>
        </p:txBody>
      </p:sp>
    </p:spTree>
    <p:extLst>
      <p:ext uri="{BB962C8B-B14F-4D97-AF65-F5344CB8AC3E}">
        <p14:creationId xmlns:p14="http://schemas.microsoft.com/office/powerpoint/2010/main" val="36273432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Some more suggestions on developing substantive knowledge…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10144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/>
              <a:t>Bringing it all together: KNOWLEDGE &amp; SECOND ORDER CONCEPTS</a:t>
            </a:r>
          </a:p>
        </p:txBody>
      </p:sp>
    </p:spTree>
    <p:extLst>
      <p:ext uri="{BB962C8B-B14F-4D97-AF65-F5344CB8AC3E}">
        <p14:creationId xmlns:p14="http://schemas.microsoft.com/office/powerpoint/2010/main" val="23567009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/>
              <a:t>How can we develop BOTH knowledge and conceptual understanding?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1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b">
            <a:normAutofit/>
          </a:bodyPr>
          <a:lstStyle/>
          <a:p>
            <a:pPr marL="0" indent="0" algn="r">
              <a:buNone/>
            </a:pPr>
            <a:r>
              <a:rPr lang="en-GB" sz="6600" dirty="0">
                <a:solidFill>
                  <a:schemeClr val="bg1"/>
                </a:solidFill>
              </a:rPr>
              <a:t>Through ENQUIRY</a:t>
            </a:r>
          </a:p>
        </p:txBody>
      </p:sp>
    </p:spTree>
    <p:extLst>
      <p:ext uri="{BB962C8B-B14F-4D97-AF65-F5344CB8AC3E}">
        <p14:creationId xmlns:p14="http://schemas.microsoft.com/office/powerpoint/2010/main" val="309946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Enquiry Questions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Build around a key enquiry (Riley, 2000): </a:t>
            </a:r>
          </a:p>
          <a:p>
            <a:pPr lvl="1"/>
            <a:r>
              <a:rPr lang="en-GB" dirty="0"/>
              <a:t>Unifies SO Concept &amp; Substantive Knowledge</a:t>
            </a:r>
          </a:p>
          <a:p>
            <a:pPr lvl="1"/>
            <a:r>
              <a:rPr lang="en-GB" dirty="0"/>
              <a:t>Captures interest</a:t>
            </a:r>
          </a:p>
          <a:p>
            <a:pPr lvl="1"/>
            <a:r>
              <a:rPr lang="en-GB" dirty="0"/>
              <a:t>Provides a genuine and substantial outcome</a:t>
            </a:r>
          </a:p>
          <a:p>
            <a:r>
              <a:rPr lang="en-GB" dirty="0"/>
              <a:t>Chapman: </a:t>
            </a:r>
          </a:p>
          <a:p>
            <a:pPr lvl="1"/>
            <a:r>
              <a:rPr lang="en-GB" dirty="0"/>
              <a:t>An enquiry question poses a discrete problem that to solve. </a:t>
            </a:r>
          </a:p>
          <a:p>
            <a:pPr lvl="1"/>
            <a:r>
              <a:rPr lang="en-GB" dirty="0"/>
              <a:t>An enquiry question should aim to motivate pupils (with the desire to solve it). </a:t>
            </a:r>
          </a:p>
          <a:p>
            <a:pPr lvl="1"/>
            <a:r>
              <a:rPr lang="en-GB" dirty="0"/>
              <a:t>An enquiry question should be historically rigorous (i.e. encourage historical thinking). </a:t>
            </a:r>
          </a:p>
          <a:p>
            <a:pPr lvl="1"/>
            <a:r>
              <a:rPr lang="en-GB" dirty="0"/>
              <a:t>A good enquiry question should be ‘open’ (capable of being answered in a range of ways) </a:t>
            </a:r>
          </a:p>
          <a:p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1531" y="1873082"/>
            <a:ext cx="1423437" cy="1888791"/>
          </a:xfrm>
        </p:spPr>
      </p:pic>
    </p:spTree>
    <p:extLst>
      <p:ext uri="{BB962C8B-B14F-4D97-AF65-F5344CB8AC3E}">
        <p14:creationId xmlns:p14="http://schemas.microsoft.com/office/powerpoint/2010/main" val="23048943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Good Idea? Bad Idea?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60291" y="1612627"/>
            <a:ext cx="4011906" cy="3266525"/>
          </a:xfrm>
        </p:spPr>
        <p:txBody>
          <a:bodyPr>
            <a:no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GB" sz="1600" dirty="0">
                <a:solidFill>
                  <a:schemeClr val="bg1"/>
                </a:solidFill>
              </a:rPr>
              <a:t>What did the Nazis do in Germany?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600" dirty="0">
                <a:solidFill>
                  <a:schemeClr val="bg1"/>
                </a:solidFill>
              </a:rPr>
              <a:t>Why didn’t medicine improve much during the Middle Ages?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600" dirty="0">
                <a:solidFill>
                  <a:schemeClr val="bg1"/>
                </a:solidFill>
              </a:rPr>
              <a:t>Was Louis XVI responsible for his own downfall?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600" dirty="0">
                <a:solidFill>
                  <a:schemeClr val="bg1"/>
                </a:solidFill>
              </a:rPr>
              <a:t>Why was there a revolution in France in 1789?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600" dirty="0">
                <a:solidFill>
                  <a:schemeClr val="bg1"/>
                </a:solidFill>
              </a:rPr>
              <a:t>When did the First World War become inevitable?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600" dirty="0">
                <a:solidFill>
                  <a:schemeClr val="bg1"/>
                </a:solidFill>
              </a:rPr>
              <a:t>Why did the slave trade end?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600" dirty="0">
                <a:solidFill>
                  <a:schemeClr val="bg1"/>
                </a:solidFill>
              </a:rPr>
              <a:t>Is Clarkson the forgotten hero of abolition?</a:t>
            </a:r>
          </a:p>
        </p:txBody>
      </p:sp>
      <p:pic>
        <p:nvPicPr>
          <p:cNvPr id="1026" name="Picture 2" descr="https://beerleaguebeauts.files.wordpress.com/2013/06/5042403392_ecfcb8fd2e_o1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39825" y="0"/>
            <a:ext cx="3606508" cy="1329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6890990" y="85684"/>
            <a:ext cx="1027381" cy="137287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685911" y="1814728"/>
            <a:ext cx="426774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 startAt="8"/>
            </a:pPr>
            <a:r>
              <a:rPr lang="en-GB" dirty="0">
                <a:solidFill>
                  <a:schemeClr val="bg1"/>
                </a:solidFill>
              </a:rPr>
              <a:t>Why do historians disagree about the abolition of the slave trade?</a:t>
            </a:r>
          </a:p>
          <a:p>
            <a:pPr marL="342900" indent="-342900">
              <a:buFont typeface="+mj-lt"/>
              <a:buAutoNum type="arabicPeriod" startAt="8"/>
            </a:pPr>
            <a:r>
              <a:rPr lang="en-GB" dirty="0">
                <a:solidFill>
                  <a:schemeClr val="bg1"/>
                </a:solidFill>
              </a:rPr>
              <a:t>Why has life expectancy increased so much in the twentieth century?</a:t>
            </a:r>
          </a:p>
          <a:p>
            <a:pPr marL="342900" indent="-342900">
              <a:buFont typeface="+mj-lt"/>
              <a:buAutoNum type="arabicPeriod" startAt="8"/>
            </a:pPr>
            <a:r>
              <a:rPr lang="en-GB" dirty="0">
                <a:solidFill>
                  <a:schemeClr val="bg1"/>
                </a:solidFill>
              </a:rPr>
              <a:t>Was there a common experience of the Industrial Revolution?</a:t>
            </a:r>
          </a:p>
          <a:p>
            <a:pPr marL="342900" indent="-342900">
              <a:buFont typeface="+mj-lt"/>
              <a:buAutoNum type="arabicPeriod" startAt="8"/>
            </a:pPr>
            <a:r>
              <a:rPr lang="en-GB" dirty="0">
                <a:solidFill>
                  <a:schemeClr val="bg1"/>
                </a:solidFill>
              </a:rPr>
              <a:t>Who shot JFK?</a:t>
            </a:r>
          </a:p>
          <a:p>
            <a:pPr marL="342900" indent="-342900">
              <a:buFont typeface="+mj-lt"/>
              <a:buAutoNum type="arabicPeriod" startAt="8"/>
            </a:pPr>
            <a:r>
              <a:rPr lang="en-GB" dirty="0">
                <a:solidFill>
                  <a:schemeClr val="bg1"/>
                </a:solidFill>
              </a:rPr>
              <a:t>Why did women get the vote in 1928 and not before?</a:t>
            </a:r>
          </a:p>
          <a:p>
            <a:pPr marL="342900" indent="-342900">
              <a:buFont typeface="+mj-lt"/>
              <a:buAutoNum type="arabicPeriod" startAt="8"/>
            </a:pPr>
            <a:r>
              <a:rPr lang="en-GB" dirty="0">
                <a:solidFill>
                  <a:schemeClr val="bg1"/>
                </a:solidFill>
              </a:rPr>
              <a:t>What was life in the trenches like?</a:t>
            </a:r>
          </a:p>
        </p:txBody>
      </p:sp>
    </p:spTree>
    <p:extLst>
      <p:ext uri="{BB962C8B-B14F-4D97-AF65-F5344CB8AC3E}">
        <p14:creationId xmlns:p14="http://schemas.microsoft.com/office/powerpoint/2010/main" val="10033599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GB" dirty="0"/>
              <a:t>TASK SPECIFIC mark schemes</a:t>
            </a:r>
          </a:p>
          <a:p>
            <a:endParaRPr lang="en-GB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GB" dirty="0"/>
              <a:t>Go through the mark scheme and highlight:</a:t>
            </a:r>
          </a:p>
          <a:p>
            <a:pPr lvl="1"/>
            <a:r>
              <a:rPr lang="en-GB" dirty="0"/>
              <a:t>Where SECOND ORDER THINKING is mentioned</a:t>
            </a:r>
          </a:p>
          <a:p>
            <a:pPr lvl="1"/>
            <a:r>
              <a:rPr lang="en-GB" dirty="0"/>
              <a:t>Where SUBSTANTIVE KNOWLEDGE is mentioned</a:t>
            </a:r>
          </a:p>
          <a:p>
            <a:pPr lvl="1"/>
            <a:r>
              <a:rPr lang="en-GB" dirty="0"/>
              <a:t>Other aspects which are being assessed</a:t>
            </a:r>
          </a:p>
        </p:txBody>
      </p:sp>
    </p:spTree>
    <p:extLst>
      <p:ext uri="{BB962C8B-B14F-4D97-AF65-F5344CB8AC3E}">
        <p14:creationId xmlns:p14="http://schemas.microsoft.com/office/powerpoint/2010/main" val="26804573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281896" y="972623"/>
            <a:ext cx="2888341" cy="719137"/>
          </a:xfrm>
        </p:spPr>
        <p:txBody>
          <a:bodyPr>
            <a:normAutofit fontScale="85000" lnSpcReduction="20000"/>
          </a:bodyPr>
          <a:lstStyle/>
          <a:p>
            <a:r>
              <a:rPr lang="en-GB" dirty="0"/>
              <a:t>Messiness &amp; Meaning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296070" y="1768993"/>
            <a:ext cx="2874167" cy="2492375"/>
          </a:xfrm>
        </p:spPr>
        <p:txBody>
          <a:bodyPr/>
          <a:lstStyle/>
          <a:p>
            <a:r>
              <a:rPr lang="en-GB" dirty="0"/>
              <a:t>What could we learn from this mark book?</a:t>
            </a:r>
          </a:p>
        </p:txBody>
      </p:sp>
      <p:pic>
        <p:nvPicPr>
          <p:cNvPr id="3076" name="Picture 4" descr="http://www.andallthat.co.uk/uploads/2/3/8/9/2389220/8879336_orig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170237" y="972623"/>
            <a:ext cx="5584825" cy="3267075"/>
          </a:xfrm>
        </p:spPr>
      </p:pic>
    </p:spTree>
    <p:extLst>
      <p:ext uri="{BB962C8B-B14F-4D97-AF65-F5344CB8AC3E}">
        <p14:creationId xmlns:p14="http://schemas.microsoft.com/office/powerpoint/2010/main" val="41168309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/>
              <a:t>So what do we mean when we say pupils have “made progress” in history?</a:t>
            </a:r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13464116"/>
              </p:ext>
            </p:extLst>
          </p:nvPr>
        </p:nvGraphicFramePr>
        <p:xfrm>
          <a:off x="281896" y="1691760"/>
          <a:ext cx="6423704" cy="26176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5"/>
          <p:cNvSpPr/>
          <p:nvPr/>
        </p:nvSpPr>
        <p:spPr>
          <a:xfrm>
            <a:off x="6816538" y="1691760"/>
            <a:ext cx="2139203" cy="261769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Aharoni" panose="02010803020104030203" pitchFamily="2" charset="-79"/>
                <a:cs typeface="Aharoni" panose="02010803020104030203" pitchFamily="2" charset="-79"/>
              </a:rPr>
              <a:t>Which of these offers the BEST definition of progression IN HISTORY?</a:t>
            </a:r>
          </a:p>
          <a:p>
            <a:pPr algn="ctr"/>
            <a:r>
              <a:rPr lang="en-GB" dirty="0">
                <a:latin typeface="Aharoni" panose="02010803020104030203" pitchFamily="2" charset="-79"/>
                <a:cs typeface="Aharoni" panose="02010803020104030203" pitchFamily="2" charset="-79"/>
              </a:rPr>
              <a:t>Which offers the worst?</a:t>
            </a:r>
          </a:p>
        </p:txBody>
      </p:sp>
    </p:spTree>
    <p:extLst>
      <p:ext uri="{BB962C8B-B14F-4D97-AF65-F5344CB8AC3E}">
        <p14:creationId xmlns:p14="http://schemas.microsoft.com/office/powerpoint/2010/main" val="336661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281893" y="1984248"/>
            <a:ext cx="4452032" cy="2295144"/>
          </a:xfrm>
        </p:spPr>
        <p:txBody>
          <a:bodyPr>
            <a:normAutofit/>
          </a:bodyPr>
          <a:lstStyle/>
          <a:p>
            <a:r>
              <a:rPr lang="en-GB" dirty="0"/>
              <a:t>Measuring Progress on the Ground – Notes from the Field</a:t>
            </a:r>
          </a:p>
        </p:txBody>
      </p:sp>
    </p:spTree>
    <p:extLst>
      <p:ext uri="{BB962C8B-B14F-4D97-AF65-F5344CB8AC3E}">
        <p14:creationId xmlns:p14="http://schemas.microsoft.com/office/powerpoint/2010/main" val="27105720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Teacher Standards &amp; Progress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96070" y="1768993"/>
            <a:ext cx="6678471" cy="2492375"/>
          </a:xfrm>
        </p:spPr>
        <p:txBody>
          <a:bodyPr>
            <a:normAutofit fontScale="92500"/>
          </a:bodyPr>
          <a:lstStyle/>
          <a:p>
            <a:r>
              <a:rPr lang="en-GB" dirty="0"/>
              <a:t>TS2: Promote </a:t>
            </a:r>
            <a:r>
              <a:rPr lang="en-GB" dirty="0">
                <a:solidFill>
                  <a:srgbClr val="C00000"/>
                </a:solidFill>
              </a:rPr>
              <a:t>good progress </a:t>
            </a:r>
            <a:r>
              <a:rPr lang="en-GB" dirty="0"/>
              <a:t>and outcomes by pupils</a:t>
            </a:r>
          </a:p>
          <a:p>
            <a:pPr lvl="1"/>
            <a:r>
              <a:rPr lang="en-GB" dirty="0"/>
              <a:t>Be </a:t>
            </a:r>
            <a:r>
              <a:rPr lang="en-GB" dirty="0">
                <a:solidFill>
                  <a:srgbClr val="C00000"/>
                </a:solidFill>
              </a:rPr>
              <a:t>accountable for pupils’ </a:t>
            </a:r>
            <a:r>
              <a:rPr lang="en-GB" dirty="0"/>
              <a:t>attainment, </a:t>
            </a:r>
            <a:r>
              <a:rPr lang="en-GB" dirty="0">
                <a:solidFill>
                  <a:srgbClr val="C00000"/>
                </a:solidFill>
              </a:rPr>
              <a:t>progress</a:t>
            </a:r>
            <a:r>
              <a:rPr lang="en-GB" dirty="0"/>
              <a:t> and outcomes</a:t>
            </a:r>
          </a:p>
          <a:p>
            <a:pPr lvl="1"/>
            <a:r>
              <a:rPr lang="en-GB" dirty="0"/>
              <a:t>Be aware of pupils’ capabilities and their prior knowledge, and plan teaching to build on these</a:t>
            </a:r>
          </a:p>
          <a:p>
            <a:pPr lvl="1"/>
            <a:r>
              <a:rPr lang="en-GB" dirty="0"/>
              <a:t>Guide pupils to </a:t>
            </a:r>
            <a:r>
              <a:rPr lang="en-GB" dirty="0">
                <a:solidFill>
                  <a:srgbClr val="C00000"/>
                </a:solidFill>
              </a:rPr>
              <a:t>reflect on the progress </a:t>
            </a:r>
            <a:r>
              <a:rPr lang="en-GB" dirty="0"/>
              <a:t>they have made and their emerging needs</a:t>
            </a:r>
          </a:p>
          <a:p>
            <a:pPr lvl="1"/>
            <a:endParaRPr lang="en-GB" dirty="0"/>
          </a:p>
          <a:p>
            <a:r>
              <a:rPr lang="en-GB" dirty="0"/>
              <a:t>TS6: Make accurate and productive use of assessment</a:t>
            </a:r>
          </a:p>
          <a:p>
            <a:pPr lvl="1"/>
            <a:r>
              <a:rPr lang="en-GB" dirty="0"/>
              <a:t>Make use of formative and summative assessment to </a:t>
            </a:r>
            <a:r>
              <a:rPr lang="en-GB" dirty="0">
                <a:solidFill>
                  <a:srgbClr val="C00000"/>
                </a:solidFill>
              </a:rPr>
              <a:t>secure pupils’ progress. </a:t>
            </a:r>
          </a:p>
        </p:txBody>
      </p:sp>
      <p:sp>
        <p:nvSpPr>
          <p:cNvPr id="7" name="Rectangle 6"/>
          <p:cNvSpPr/>
          <p:nvPr/>
        </p:nvSpPr>
        <p:spPr>
          <a:xfrm>
            <a:off x="7100047" y="1622612"/>
            <a:ext cx="1783977" cy="30121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But what does progress LOOK LIKE?</a:t>
            </a:r>
          </a:p>
        </p:txBody>
      </p:sp>
    </p:spTree>
    <p:extLst>
      <p:ext uri="{BB962C8B-B14F-4D97-AF65-F5344CB8AC3E}">
        <p14:creationId xmlns:p14="http://schemas.microsoft.com/office/powerpoint/2010/main" val="3844915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GB" dirty="0"/>
              <a:t>Two major ways to consider progression</a:t>
            </a: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2535420324"/>
              </p:ext>
            </p:extLst>
          </p:nvPr>
        </p:nvGraphicFramePr>
        <p:xfrm>
          <a:off x="296070" y="1768993"/>
          <a:ext cx="8458992" cy="2492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/>
          <p:cNvSpPr/>
          <p:nvPr/>
        </p:nvSpPr>
        <p:spPr>
          <a:xfrm>
            <a:off x="5150644" y="4261368"/>
            <a:ext cx="3604421" cy="73925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Could also consider key processes </a:t>
            </a:r>
            <a:r>
              <a:rPr lang="en-GB" dirty="0" err="1"/>
              <a:t>eg</a:t>
            </a:r>
            <a:r>
              <a:rPr lang="en-GB" dirty="0"/>
              <a:t>. Enquiry</a:t>
            </a:r>
          </a:p>
        </p:txBody>
      </p:sp>
    </p:spTree>
    <p:extLst>
      <p:ext uri="{BB962C8B-B14F-4D97-AF65-F5344CB8AC3E}">
        <p14:creationId xmlns:p14="http://schemas.microsoft.com/office/powerpoint/2010/main" val="297503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EE0A8D3-8ADD-4A54-BD7D-427F8590BA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graphicEl>
                                              <a:dgm id="{FEE0A8D3-8ADD-4A54-BD7D-427F8590BA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737B04F-C88E-4257-B12F-8EF7F3B60A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graphicEl>
                                              <a:dgm id="{3737B04F-C88E-4257-B12F-8EF7F3B60A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83F46F9-C12E-44C0-8D26-2F58B95827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graphicEl>
                                              <a:dgm id="{B83F46F9-C12E-44C0-8D26-2F58B95827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B947E10-7982-448D-8AD2-7653E82661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graphicEl>
                                              <a:dgm id="{8B947E10-7982-448D-8AD2-7653E826615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Sub>
          <a:bldDgm bld="lvlOne"/>
        </p:bldSub>
      </p:bldGraphic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Progression in Second Order concepts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Dominant means of assessment in Key Stage 3.</a:t>
            </a:r>
          </a:p>
          <a:p>
            <a:r>
              <a:rPr lang="en-GB" dirty="0"/>
              <a:t>Students asked to improve their disciplinary thinking by moving up through ladder like stages.</a:t>
            </a:r>
          </a:p>
          <a:p>
            <a:r>
              <a:rPr lang="en-GB" dirty="0"/>
              <a:t>Usually split into the main second-order concepts (4-7 depending on who you ask)</a:t>
            </a:r>
          </a:p>
          <a:p>
            <a:r>
              <a:rPr lang="en-GB" dirty="0"/>
              <a:t>Still the most common means of assessing progress even after the removal of NC Levels.</a:t>
            </a:r>
          </a:p>
        </p:txBody>
      </p:sp>
    </p:spTree>
    <p:extLst>
      <p:ext uri="{BB962C8B-B14F-4D97-AF65-F5344CB8AC3E}">
        <p14:creationId xmlns:p14="http://schemas.microsoft.com/office/powerpoint/2010/main" val="40840523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creen Clipping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0836" y="47575"/>
            <a:ext cx="5202764" cy="4584162"/>
          </a:xfr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9825" y="47575"/>
            <a:ext cx="1411011" cy="4584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1692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dirty="0"/>
              <a:t>Problems with thinking of progression as linear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618330177"/>
              </p:ext>
            </p:extLst>
          </p:nvPr>
        </p:nvGraphicFramePr>
        <p:xfrm>
          <a:off x="296070" y="1768993"/>
          <a:ext cx="3953201" cy="2492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2872388"/>
              </p:ext>
            </p:extLst>
          </p:nvPr>
        </p:nvGraphicFramePr>
        <p:xfrm>
          <a:off x="4437530" y="1498322"/>
          <a:ext cx="4484516" cy="325272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48451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04926"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5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Demonstrate a clear understanding of the complexities of the relationship between cause, consequence and change</a:t>
                      </a:r>
                      <a:endParaRPr lang="en-GB" sz="1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059" marR="66059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4926"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5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Demonstrate an awareness of human motivation illustrated by reference to events of the past</a:t>
                      </a:r>
                      <a:endParaRPr lang="en-GB" sz="1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059" marR="66059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48445"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5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Demonstrate an awareness of the problems inherent in the idea of causation</a:t>
                      </a:r>
                      <a:endParaRPr lang="en-GB" sz="10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059" marR="66059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04926"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5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Demonstrate, by reference to stories of the past, an awareness that actions have consequences</a:t>
                      </a:r>
                      <a:endParaRPr lang="en-GB" sz="10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059" marR="66059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48445"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5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Produce a well-argued hierarchy of causes for complex historical issues</a:t>
                      </a:r>
                      <a:endParaRPr lang="en-GB" sz="1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059" marR="66059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48445"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5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Recognise everyday time conventions</a:t>
                      </a:r>
                      <a:endParaRPr lang="en-GB" sz="10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059" marR="66059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48445"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5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Understand that historical events have different types of causes and consequences</a:t>
                      </a:r>
                      <a:endParaRPr lang="en-GB" sz="10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059" marR="66059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48445"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5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Understand that historical events usually have more than one cause and consequence</a:t>
                      </a:r>
                      <a:endParaRPr lang="en-GB" sz="10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059" marR="66059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04926"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5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When examining historical issues, can draw the distinction between causes, motives and reasons</a:t>
                      </a:r>
                      <a:endParaRPr lang="en-GB" sz="10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059" marR="66059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04926"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5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When explaining historical issues, place some causes and consequences in a sensible order of importance</a:t>
                      </a:r>
                      <a:endParaRPr lang="en-GB" sz="1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059" marR="66059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4995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4447" y="964392"/>
            <a:ext cx="8373036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Level 1 – Recognise everyday time conventions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Level 2 – Demonstrate, by reference to stories of the past, an awareness that actions have consequences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Level 3 – </a:t>
            </a:r>
            <a:r>
              <a:rPr lang="en-GB" sz="1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Demonstrate an awareness of human motivation </a:t>
            </a:r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illustrated by reference to events of the past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Level 4 – Understand that historical </a:t>
            </a:r>
            <a:r>
              <a:rPr lang="en-GB" sz="1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events usually have more than one cause and consequence</a:t>
            </a:r>
            <a:endParaRPr lang="en-GB" sz="24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Level 5 – Understand that historical events have different types of causes and consequences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Level 6 – When explaining historical issues, </a:t>
            </a:r>
            <a:r>
              <a:rPr lang="en-GB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 some causes and consequences in a sensible order of importance</a:t>
            </a:r>
            <a:endParaRPr lang="en-GB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Level 7 – When examining historical issues, can </a:t>
            </a:r>
            <a:r>
              <a:rPr lang="en-GB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draw the distinction between causes, motives and reasons</a:t>
            </a:r>
            <a:endParaRPr lang="en-GB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Level 8 – Produce a well-argued hierarchy of causes for complex historical issues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Level 9 – Demonstrate an awareness of the problems inherent in the idea of causation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Level 10 – Demonstrate a clear understanding of the complexities of the relationship between cause, consequence and change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4447" y="4289552"/>
            <a:ext cx="3971365" cy="64279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Challenge 2: Which level do the pieces of work fit in?</a:t>
            </a:r>
          </a:p>
        </p:txBody>
      </p:sp>
      <p:sp>
        <p:nvSpPr>
          <p:cNvPr id="8" name="Rectangle 7"/>
          <p:cNvSpPr/>
          <p:nvPr/>
        </p:nvSpPr>
        <p:spPr>
          <a:xfrm>
            <a:off x="4807390" y="4290725"/>
            <a:ext cx="3971365" cy="64279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Challenge 3: What advice would you give to each student?</a:t>
            </a:r>
          </a:p>
        </p:txBody>
      </p:sp>
    </p:spTree>
    <p:extLst>
      <p:ext uri="{BB962C8B-B14F-4D97-AF65-F5344CB8AC3E}">
        <p14:creationId xmlns:p14="http://schemas.microsoft.com/office/powerpoint/2010/main" val="2870084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7" grpId="0" animBg="1"/>
      <p:bldP spid="8" grpId="0" animBg="1"/>
    </p:bld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image" Target="../media/image19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image" Target="../media/image19.jpeg"/></Relationships>
</file>

<file path=ppt/theme/theme1.xml><?xml version="1.0" encoding="utf-8"?>
<a:theme xmlns:a="http://schemas.openxmlformats.org/drawingml/2006/main" name="SI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I Theme" id="{BCE7BBA6-AB14-4CFC-99D6-07DF02B9E0A3}" vid="{7C48250F-32B4-40A0-8A74-4EBD236549DC}"/>
    </a:ext>
  </a:extLst>
</a:theme>
</file>

<file path=ppt/theme/theme2.xml><?xml version="1.0" encoding="utf-8"?>
<a:theme xmlns:a="http://schemas.openxmlformats.org/drawingml/2006/main" name="Theme2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Main Event">
      <a:maj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2" id="{D2BC26E2-EB10-4483-BE93-AB6A5870C3E1}" vid="{B2ED7AA0-6BFE-4706-8C32-A649759CCBE8}"/>
    </a:ext>
  </a:extLst>
</a:theme>
</file>

<file path=ppt/theme/theme3.xml><?xml version="1.0" encoding="utf-8"?>
<a:theme xmlns:a="http://schemas.openxmlformats.org/drawingml/2006/main" name="5_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ain Event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CF823853-53CC-4249-AEDB-2EA9F718B2D2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381</TotalTime>
  <Words>1992</Words>
  <Application>Microsoft Office PowerPoint</Application>
  <PresentationFormat>Custom</PresentationFormat>
  <Paragraphs>238</Paragraphs>
  <Slides>31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31</vt:i4>
      </vt:variant>
    </vt:vector>
  </HeadingPairs>
  <TitlesOfParts>
    <vt:vector size="46" baseType="lpstr">
      <vt:lpstr>Aharoni</vt:lpstr>
      <vt:lpstr>Arial</vt:lpstr>
      <vt:lpstr>Bookman Old Style</vt:lpstr>
      <vt:lpstr>Calibri</vt:lpstr>
      <vt:lpstr>Calibri Light</vt:lpstr>
      <vt:lpstr>FS Lola</vt:lpstr>
      <vt:lpstr>FS Lola Medium</vt:lpstr>
      <vt:lpstr>Geneva</vt:lpstr>
      <vt:lpstr>Impact</vt:lpstr>
      <vt:lpstr>Trebuchet MS</vt:lpstr>
      <vt:lpstr>Wingdings 2</vt:lpstr>
      <vt:lpstr>SI Theme</vt:lpstr>
      <vt:lpstr>Theme2</vt:lpstr>
      <vt:lpstr>5_HDOfficeLightV0</vt:lpstr>
      <vt:lpstr>Main Event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learning works</vt:lpstr>
      <vt:lpstr>Tip 5: Setting memory cues</vt:lpstr>
      <vt:lpstr>Point out patterns!</vt:lpstr>
      <vt:lpstr>Look for patterns</vt:lpstr>
      <vt:lpstr>4 key events in German history</vt:lpstr>
      <vt:lpstr>Four Steps to Hyperinflation</vt:lpstr>
      <vt:lpstr>Some more suggestions on developing substantive knowledge…</vt:lpstr>
      <vt:lpstr>PowerPoint Presentation</vt:lpstr>
      <vt:lpstr>PowerPoint Presentation</vt:lpstr>
      <vt:lpstr>PowerPoint Presentation</vt:lpstr>
      <vt:lpstr>Good Idea? Bad Idea?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andy jarvis</dc:creator>
  <cp:lastModifiedBy>Alex Ford</cp:lastModifiedBy>
  <cp:revision>54</cp:revision>
  <dcterms:created xsi:type="dcterms:W3CDTF">2015-04-09T08:30:10Z</dcterms:created>
  <dcterms:modified xsi:type="dcterms:W3CDTF">2016-07-22T15:00:54Z</dcterms:modified>
</cp:coreProperties>
</file>